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  <p:sldMasterId id="2147483725" r:id="rId5"/>
    <p:sldMasterId id="2147483738" r:id="rId6"/>
    <p:sldMasterId id="2147483751" r:id="rId7"/>
    <p:sldMasterId id="2147483764" r:id="rId8"/>
    <p:sldMasterId id="2147483777" r:id="rId9"/>
  </p:sldMasterIdLst>
  <p:notesMasterIdLst>
    <p:notesMasterId r:id="rId69"/>
  </p:notesMasterIdLst>
  <p:sldIdLst>
    <p:sldId id="314" r:id="rId10"/>
    <p:sldId id="257" r:id="rId11"/>
    <p:sldId id="317" r:id="rId12"/>
    <p:sldId id="316" r:id="rId13"/>
    <p:sldId id="318" r:id="rId14"/>
    <p:sldId id="322" r:id="rId15"/>
    <p:sldId id="319" r:id="rId16"/>
    <p:sldId id="321" r:id="rId17"/>
    <p:sldId id="326" r:id="rId18"/>
    <p:sldId id="343" r:id="rId19"/>
    <p:sldId id="345" r:id="rId20"/>
    <p:sldId id="327" r:id="rId21"/>
    <p:sldId id="329" r:id="rId22"/>
    <p:sldId id="328" r:id="rId23"/>
    <p:sldId id="330" r:id="rId24"/>
    <p:sldId id="331" r:id="rId25"/>
    <p:sldId id="332" r:id="rId26"/>
    <p:sldId id="333" r:id="rId27"/>
    <p:sldId id="334" r:id="rId28"/>
    <p:sldId id="336" r:id="rId29"/>
    <p:sldId id="335" r:id="rId30"/>
    <p:sldId id="337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38" r:id="rId41"/>
    <p:sldId id="342" r:id="rId42"/>
    <p:sldId id="340" r:id="rId43"/>
    <p:sldId id="341" r:id="rId44"/>
    <p:sldId id="389" r:id="rId45"/>
    <p:sldId id="390" r:id="rId46"/>
    <p:sldId id="391" r:id="rId47"/>
    <p:sldId id="392" r:id="rId48"/>
    <p:sldId id="346" r:id="rId49"/>
    <p:sldId id="347" r:id="rId50"/>
    <p:sldId id="348" r:id="rId51"/>
    <p:sldId id="351" r:id="rId52"/>
    <p:sldId id="393" r:id="rId53"/>
    <p:sldId id="394" r:id="rId54"/>
    <p:sldId id="359" r:id="rId55"/>
    <p:sldId id="360" r:id="rId56"/>
    <p:sldId id="395" r:id="rId57"/>
    <p:sldId id="396" r:id="rId58"/>
    <p:sldId id="361" r:id="rId59"/>
    <p:sldId id="362" r:id="rId60"/>
    <p:sldId id="363" r:id="rId61"/>
    <p:sldId id="364" r:id="rId62"/>
    <p:sldId id="365" r:id="rId63"/>
    <p:sldId id="367" r:id="rId64"/>
    <p:sldId id="366" r:id="rId65"/>
    <p:sldId id="397" r:id="rId66"/>
    <p:sldId id="398" r:id="rId67"/>
    <p:sldId id="399" r:id="rId68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1" d="100"/>
          <a:sy n="51" d="100"/>
        </p:scale>
        <p:origin x="-230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695FE-CB93-48CB-8AFB-981AC22389DB}" type="datetimeFigureOut">
              <a:rPr lang="pl-PL" smtClean="0"/>
              <a:t>19.04.2019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3647-E0C8-4A8E-A877-11066EEFCF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9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2232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9133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671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8279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4903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560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9375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3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2" y="2840576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1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6" y="5875875"/>
            <a:ext cx="5829300" cy="181610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6" y="3875618"/>
            <a:ext cx="582930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2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6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90" y="364077"/>
            <a:ext cx="3833812" cy="780415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1" y="1913473"/>
            <a:ext cx="2256236" cy="6254751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8" y="6400800"/>
            <a:ext cx="411480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8" y="817033"/>
            <a:ext cx="4114800" cy="54864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8" y="7156451"/>
            <a:ext cx="411480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1" y="366194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1" y="366194"/>
            <a:ext cx="4514851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594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68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03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124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60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8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729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603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164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672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703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267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3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445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63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23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465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016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455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05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70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199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447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4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898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61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085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429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61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584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21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124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920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755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224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0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68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91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052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797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5816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480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61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208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64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2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6164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835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818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252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269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0367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685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167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529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5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0145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004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6433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2591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8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417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4772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729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192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8101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6380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622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552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183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363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380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491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332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79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3" y="366184"/>
            <a:ext cx="6172199" cy="1524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3" y="2133608"/>
            <a:ext cx="6172199" cy="6034617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19.04.2019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2" y="8475144"/>
            <a:ext cx="2171701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347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0199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382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399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203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766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183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6408" y="1566144"/>
            <a:ext cx="4114800" cy="91762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Rasy kur </a:t>
            </a:r>
            <a:r>
              <a:rPr lang="pl-PL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Chicken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Breeds</a:t>
            </a:r>
            <a:endParaRPr lang="pl-PL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85" y="2841808"/>
            <a:ext cx="4338518" cy="4020445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4624" y="3553647"/>
            <a:ext cx="666936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Araucana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44148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467544"/>
            <a:ext cx="6552728" cy="8166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536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342900" y="2329511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31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arzełek polski</a:t>
            </a:r>
          </a:p>
        </p:txBody>
      </p:sp>
    </p:spTree>
    <p:extLst>
      <p:ext uri="{BB962C8B-B14F-4D97-AF65-F5344CB8AC3E}">
        <p14:creationId xmlns:p14="http://schemas.microsoft.com/office/powerpoint/2010/main" val="1304331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188640" y="2987824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Polish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bantam</a:t>
            </a:r>
            <a:endParaRPr lang="pl-PL" sz="7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1813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560" y="1187624"/>
            <a:ext cx="8568952" cy="66204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890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592" y="-36512"/>
            <a:ext cx="12313368" cy="90730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8860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188640" y="2833567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karzełek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łapciaty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7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056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281136" y="2195736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Mille</a:t>
            </a:r>
            <a:r>
              <a:rPr lang="pl-PL" sz="7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Fleur</a:t>
            </a:r>
            <a:r>
              <a:rPr lang="pl-PL" sz="7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booted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bantam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373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473" y="1648668"/>
            <a:ext cx="8763929" cy="6019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87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2833567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bojowiec staroangielski</a:t>
            </a:r>
          </a:p>
          <a:p>
            <a:pPr marL="342720" indent="-342720" algn="ctr">
              <a:spcBef>
                <a:spcPts val="4997"/>
              </a:spcBef>
            </a:pPr>
            <a:endParaRPr lang="pl-PL" sz="8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9190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342900" y="2257503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35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czubatka polska</a:t>
            </a:r>
            <a:endParaRPr lang="pl-PL" sz="35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16024" y="2977583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English </a:t>
            </a:r>
            <a:r>
              <a:rPr lang="pl-PL" sz="76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game</a:t>
            </a:r>
            <a:r>
              <a:rPr lang="pl-PL" sz="7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6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bantam</a:t>
            </a:r>
            <a:endParaRPr lang="pl-PL" sz="76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4015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9592"/>
            <a:ext cx="6858000" cy="720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8159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623704"/>
            <a:ext cx="6858000" cy="74766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884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bojowiec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Shamo</a:t>
            </a: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2799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Shamo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game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bantam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10335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4" y="755576"/>
            <a:ext cx="4992968" cy="73241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0275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karzełek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Chabo</a:t>
            </a: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93650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Chabo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bantam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75004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1127760"/>
            <a:ext cx="7029400" cy="65486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2887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karzełek japoński</a:t>
            </a: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7934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260648" y="1619672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31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Polish</a:t>
            </a: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31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crested</a:t>
            </a: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31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rooster</a:t>
            </a: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and hen</a:t>
            </a:r>
          </a:p>
        </p:txBody>
      </p:sp>
    </p:spTree>
    <p:extLst>
      <p:ext uri="{BB962C8B-B14F-4D97-AF65-F5344CB8AC3E}">
        <p14:creationId xmlns:p14="http://schemas.microsoft.com/office/powerpoint/2010/main" val="143508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Japanese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bantam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71418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0" y="1893006"/>
            <a:ext cx="7029400" cy="52017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645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21196" y="3419872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609431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sebrytka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941584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681439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Sebright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43979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40" y="1187624"/>
            <a:ext cx="7979196" cy="64087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273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403648"/>
            <a:ext cx="6381328" cy="62433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969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187624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8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Feniks</a:t>
            </a: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10563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187624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8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Phoenix</a:t>
            </a: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944935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8" y="1609235"/>
            <a:ext cx="7979196" cy="55654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1556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04"/>
            <a:ext cx="6858000" cy="89644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7479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448" y="323528"/>
            <a:ext cx="8241095" cy="80417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2586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187624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8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gołoszyjka</a:t>
            </a: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626577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187624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8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naked</a:t>
            </a:r>
            <a:r>
              <a:rPr lang="pl-PL" sz="8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8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neck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894005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472" y="1187624"/>
            <a:ext cx="8424936" cy="66125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363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64" y="467544"/>
            <a:ext cx="8136904" cy="81369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363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342900" y="2905575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Brahma</a:t>
            </a:r>
            <a:endParaRPr lang="pl-PL" sz="31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07450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448" y="251520"/>
            <a:ext cx="8064896" cy="84249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75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609431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8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Cornish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155194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2" y="1035704"/>
            <a:ext cx="5755518" cy="7208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301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699792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Cochin</a:t>
            </a:r>
            <a:endParaRPr lang="pl-PL" sz="7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944861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24" y="-883569"/>
            <a:ext cx="9918848" cy="100446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5434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616" y="35496"/>
            <a:ext cx="10513168" cy="89644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346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3625655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Barnevelder</a:t>
            </a: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1319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96" y="1259632"/>
            <a:ext cx="8712968" cy="62744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734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3625655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8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Wyandotte</a:t>
            </a: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95265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843968"/>
            <a:ext cx="5966420" cy="704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8061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48680" y="370790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144016" y="2905575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8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Plymouth rock</a:t>
            </a: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932428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7" y="830830"/>
            <a:ext cx="6063814" cy="76089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913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4" y="323528"/>
            <a:ext cx="6858000" cy="82386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3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-243408" y="1609431"/>
            <a:ext cx="7101408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8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Orpington</a:t>
            </a:r>
            <a:endParaRPr lang="pl-PL" sz="8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8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323099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524" y="1043608"/>
            <a:ext cx="9541060" cy="69127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951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8" y="1547664"/>
            <a:ext cx="5588283" cy="58227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621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4624" y="3121599"/>
            <a:ext cx="666936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7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kura </a:t>
            </a:r>
            <a:r>
              <a:rPr lang="pl-PL" sz="7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jedwabista</a:t>
            </a:r>
          </a:p>
        </p:txBody>
      </p:sp>
    </p:spTree>
    <p:extLst>
      <p:ext uri="{BB962C8B-B14F-4D97-AF65-F5344CB8AC3E}">
        <p14:creationId xmlns:p14="http://schemas.microsoft.com/office/powerpoint/2010/main" val="7256833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342900" y="2905575"/>
            <a:ext cx="61722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312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silkie</a:t>
            </a:r>
            <a:r>
              <a:rPr lang="pl-PL" sz="31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31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717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170" y="539552"/>
            <a:ext cx="7751610" cy="78488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026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40" y="452903"/>
            <a:ext cx="7632848" cy="77152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91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72</Words>
  <Application>Microsoft Office PowerPoint</Application>
  <PresentationFormat>Pokaz na ekranie (4:3)</PresentationFormat>
  <Paragraphs>46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9</vt:i4>
      </vt:variant>
      <vt:variant>
        <vt:lpstr>Tytuły slajdów</vt:lpstr>
      </vt:variant>
      <vt:variant>
        <vt:i4>59</vt:i4>
      </vt:variant>
    </vt:vector>
  </HeadingPairs>
  <TitlesOfParts>
    <vt:vector size="68" baseType="lpstr">
      <vt:lpstr>Office Theme</vt:lpstr>
      <vt:lpstr>Motyw pakietu Office</vt:lpstr>
      <vt:lpstr>1_Office Theme</vt:lpstr>
      <vt:lpstr>2_Office Theme</vt:lpstr>
      <vt:lpstr>5_Office Theme</vt:lpstr>
      <vt:lpstr>6_Office Theme</vt:lpstr>
      <vt:lpstr>7_Office Theme</vt:lpstr>
      <vt:lpstr>3_Office Theme</vt:lpstr>
      <vt:lpstr>8_Office Theme</vt:lpstr>
      <vt:lpstr>       Rasy kur Chicken Breeds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Rasy kur</dc:subject>
  <dc:creator>Gosia Fundacja Ingenium</dc:creator>
  <dc:description>Książka do druku do pobrania Nauka czytania Metodą domana i bity inteligencji</dc:description>
  <cp:lastModifiedBy>hp</cp:lastModifiedBy>
  <cp:revision>56</cp:revision>
  <dcterms:created xsi:type="dcterms:W3CDTF">2006-07-21T15:42:45Z</dcterms:created>
  <dcterms:modified xsi:type="dcterms:W3CDTF">2019-04-19T06:54:06Z</dcterms:modified>
  <cp:category>Metoda Domana Bity inteligencji i czytanie</cp:category>
  <dc:language>pl-PL</dc:language>
</cp:coreProperties>
</file>