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314" r:id="rId3"/>
    <p:sldId id="258" r:id="rId4"/>
    <p:sldId id="257" r:id="rId5"/>
    <p:sldId id="287" r:id="rId6"/>
    <p:sldId id="316" r:id="rId7"/>
    <p:sldId id="259" r:id="rId8"/>
    <p:sldId id="288" r:id="rId9"/>
    <p:sldId id="260" r:id="rId10"/>
    <p:sldId id="289" r:id="rId11"/>
    <p:sldId id="290" r:id="rId12"/>
    <p:sldId id="262" r:id="rId13"/>
    <p:sldId id="291" r:id="rId14"/>
    <p:sldId id="292" r:id="rId15"/>
    <p:sldId id="264" r:id="rId16"/>
    <p:sldId id="293" r:id="rId17"/>
    <p:sldId id="294" r:id="rId18"/>
    <p:sldId id="266" r:id="rId19"/>
    <p:sldId id="295" r:id="rId20"/>
    <p:sldId id="297" r:id="rId21"/>
    <p:sldId id="296" r:id="rId22"/>
    <p:sldId id="299" r:id="rId23"/>
    <p:sldId id="298" r:id="rId24"/>
    <p:sldId id="270" r:id="rId25"/>
    <p:sldId id="300" r:id="rId26"/>
    <p:sldId id="301" r:id="rId27"/>
    <p:sldId id="272" r:id="rId28"/>
    <p:sldId id="302" r:id="rId29"/>
    <p:sldId id="303" r:id="rId30"/>
    <p:sldId id="274" r:id="rId31"/>
    <p:sldId id="304" r:id="rId32"/>
    <p:sldId id="305" r:id="rId33"/>
    <p:sldId id="276" r:id="rId34"/>
    <p:sldId id="306" r:id="rId35"/>
    <p:sldId id="307" r:id="rId36"/>
    <p:sldId id="278" r:id="rId37"/>
    <p:sldId id="308" r:id="rId38"/>
    <p:sldId id="309" r:id="rId39"/>
    <p:sldId id="280" r:id="rId40"/>
    <p:sldId id="310" r:id="rId41"/>
    <p:sldId id="311" r:id="rId42"/>
    <p:sldId id="282" r:id="rId43"/>
    <p:sldId id="312" r:id="rId44"/>
    <p:sldId id="313" r:id="rId45"/>
    <p:sldId id="284" r:id="rId46"/>
    <p:sldId id="315" r:id="rId4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3" y="2130431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3860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1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3" y="273057"/>
            <a:ext cx="5111749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1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599" cy="1143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3" y="1600205"/>
            <a:ext cx="8229599" cy="4525963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2" y="6356357"/>
            <a:ext cx="21335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1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2" y="6356357"/>
            <a:ext cx="2133599" cy="365125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1012590"/>
            <a:ext cx="5486400" cy="688218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Zioła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pl-PL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Herbs</a:t>
            </a:r>
            <a:endParaRPr lang="pl-PL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675924" cy="4020445"/>
          </a:xfrm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cilantro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5311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344816" cy="66247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1196752"/>
            <a:ext cx="8229600" cy="177339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412776"/>
            <a:ext cx="8229600" cy="39604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</a:t>
            </a: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ietruszka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karbowana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7441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556792"/>
            <a:ext cx="8229600" cy="331236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urly-leaf</a:t>
            </a: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parsley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544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Obraz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416824" cy="64087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koperek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6748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dill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8814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Obraz 6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272808" cy="66247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marjoram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727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majeranek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121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28" y="260648"/>
            <a:ext cx="6251024" cy="62510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Obraz 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416824" cy="65527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3768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772816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pietruszka</a:t>
            </a:r>
          </a:p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gładka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1338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772816"/>
            <a:ext cx="8229600" cy="3600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lat-leaf</a:t>
            </a:r>
            <a:endParaRPr lang="pl-PL" sz="11000" b="1" spc="-1" dirty="0" err="1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11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parsley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549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Obraz 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4320"/>
            <a:ext cx="7344816" cy="639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oregano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6454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oregano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7684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Obraz 8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46926"/>
            <a:ext cx="7200800" cy="52784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rozmaryn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6909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rosemary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543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Obraz 8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552728" cy="632303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51520" y="2779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57200" y="1992807"/>
            <a:ext cx="82296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44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bazylia</a:t>
            </a:r>
            <a:endParaRPr lang="pl-PL" sz="4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132856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peppermint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6585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1844824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mięta pieprzowa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131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Obraz 9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6984776" cy="64670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szałwia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225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sage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96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Obraz 9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9561"/>
            <a:ext cx="7056784" cy="567486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savory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4133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cząber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15354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87" y="-675456"/>
            <a:ext cx="4963425" cy="658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thyme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2393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51520" y="27797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57200" y="1992807"/>
            <a:ext cx="8229600" cy="157385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25000" lnSpcReduction="20000"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44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basil</a:t>
            </a:r>
            <a:endParaRPr lang="pl-PL" sz="4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6993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tymianek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7424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Obraz 1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60760"/>
            <a:ext cx="7128792" cy="49811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tarragon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6398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420888"/>
            <a:ext cx="8229600" cy="2880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</a:t>
            </a: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ragon</a:t>
            </a:r>
            <a:endParaRPr lang="pl-PL" sz="110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4885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9852"/>
            <a:ext cx="8352928" cy="39333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36" y="1104855"/>
            <a:ext cx="4838736" cy="4844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94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Obraz 4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4320"/>
            <a:ext cx="7560840" cy="6251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2586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szczypiorek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chives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782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" y="260648"/>
            <a:ext cx="7715200" cy="625102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4254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457200" y="2636912"/>
            <a:ext cx="8229600" cy="223224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11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kolendra</a:t>
            </a:r>
            <a:endParaRPr lang="pl-PL" sz="11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9848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38</Words>
  <Application>Microsoft Office PowerPoint</Application>
  <PresentationFormat>Pokaz na ekranie (4:3)</PresentationFormat>
  <Paragraphs>37</Paragraphs>
  <Slides>45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Office Theme</vt:lpstr>
      <vt:lpstr>Motyw pakietu Office</vt:lpstr>
      <vt:lpstr>               Zioła                Herbs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Perla Adams</dc:creator>
  <cp:lastModifiedBy>hp</cp:lastModifiedBy>
  <cp:revision>21</cp:revision>
  <dcterms:created xsi:type="dcterms:W3CDTF">2006-07-21T15:42:45Z</dcterms:created>
  <dcterms:modified xsi:type="dcterms:W3CDTF">2019-03-26T09:48:28Z</dcterms:modified>
  <dc:language>pl-PL</dc:language>
</cp:coreProperties>
</file>