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6" r:id="rId3"/>
    <p:sldMasterId id="2147483712" r:id="rId4"/>
    <p:sldMasterId id="2147483725" r:id="rId5"/>
    <p:sldMasterId id="2147483738" r:id="rId6"/>
    <p:sldMasterId id="2147483751" r:id="rId7"/>
    <p:sldMasterId id="2147483764" r:id="rId8"/>
    <p:sldMasterId id="2147483777" r:id="rId9"/>
    <p:sldMasterId id="2147483790" r:id="rId10"/>
  </p:sldMasterIdLst>
  <p:notesMasterIdLst>
    <p:notesMasterId r:id="rId72"/>
  </p:notesMasterIdLst>
  <p:sldIdLst>
    <p:sldId id="314" r:id="rId11"/>
    <p:sldId id="353" r:id="rId12"/>
    <p:sldId id="257" r:id="rId13"/>
    <p:sldId id="354" r:id="rId14"/>
    <p:sldId id="403" r:id="rId15"/>
    <p:sldId id="352" r:id="rId16"/>
    <p:sldId id="355" r:id="rId17"/>
    <p:sldId id="260" r:id="rId18"/>
    <p:sldId id="356" r:id="rId19"/>
    <p:sldId id="357" r:id="rId20"/>
    <p:sldId id="262" r:id="rId21"/>
    <p:sldId id="359" r:id="rId22"/>
    <p:sldId id="362" r:id="rId23"/>
    <p:sldId id="361" r:id="rId24"/>
    <p:sldId id="363" r:id="rId25"/>
    <p:sldId id="364" r:id="rId26"/>
    <p:sldId id="365" r:id="rId27"/>
    <p:sldId id="367" r:id="rId28"/>
    <p:sldId id="371" r:id="rId29"/>
    <p:sldId id="370" r:id="rId30"/>
    <p:sldId id="373" r:id="rId31"/>
    <p:sldId id="377" r:id="rId32"/>
    <p:sldId id="376" r:id="rId33"/>
    <p:sldId id="378" r:id="rId34"/>
    <p:sldId id="379" r:id="rId35"/>
    <p:sldId id="380" r:id="rId36"/>
    <p:sldId id="382" r:id="rId37"/>
    <p:sldId id="383" r:id="rId38"/>
    <p:sldId id="384" r:id="rId39"/>
    <p:sldId id="404" r:id="rId40"/>
    <p:sldId id="405" r:id="rId41"/>
    <p:sldId id="406" r:id="rId42"/>
    <p:sldId id="385" r:id="rId43"/>
    <p:sldId id="386" r:id="rId44"/>
    <p:sldId id="387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338" r:id="rId59"/>
    <p:sldId id="366" r:id="rId60"/>
    <p:sldId id="372" r:id="rId61"/>
    <p:sldId id="381" r:id="rId62"/>
    <p:sldId id="388" r:id="rId63"/>
    <p:sldId id="402" r:id="rId64"/>
    <p:sldId id="407" r:id="rId65"/>
    <p:sldId id="408" r:id="rId66"/>
    <p:sldId id="409" r:id="rId67"/>
    <p:sldId id="411" r:id="rId68"/>
    <p:sldId id="410" r:id="rId69"/>
    <p:sldId id="412" r:id="rId70"/>
    <p:sldId id="337" r:id="rId71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09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8A05-8F8C-495A-8030-772A3D7CDDB0}" type="datetimeFigureOut">
              <a:rPr lang="pl-PL" smtClean="0"/>
              <a:t>27.04.2019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4FAB7-33A7-4194-82B6-29214E8AA3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1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FAB7-33A7-4194-82B6-29214E8AA32E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81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FAB7-33A7-4194-82B6-29214E8AA32E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00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4FAB7-33A7-4194-82B6-29214E8AA32E}" type="slidenum">
              <a:rPr lang="pl-PL" smtClean="0">
                <a:solidFill>
                  <a:prstClr val="black"/>
                </a:solidFill>
              </a:rPr>
              <a:pPr/>
              <a:t>45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0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780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2805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799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6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4839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4169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684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185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8830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07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0277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371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31375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1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366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106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75744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3158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3486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550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2" y="2840576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1" y="5181600"/>
            <a:ext cx="4800601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0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44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6" y="5875875"/>
            <a:ext cx="5829300" cy="181610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6" y="3875618"/>
            <a:ext cx="582930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5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813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5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62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6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5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2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8"/>
            <a:ext cx="3028951" cy="60346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800" indent="0">
              <a:buNone/>
              <a:defRPr sz="2200" b="1"/>
            </a:lvl2pPr>
            <a:lvl3pPr marL="987599" indent="0">
              <a:buNone/>
              <a:defRPr sz="1900" b="1"/>
            </a:lvl3pPr>
            <a:lvl4pPr marL="1481399" indent="0">
              <a:buNone/>
              <a:defRPr sz="1800" b="1"/>
            </a:lvl4pPr>
            <a:lvl5pPr marL="1975198" indent="0">
              <a:buNone/>
              <a:defRPr sz="1800" b="1"/>
            </a:lvl5pPr>
            <a:lvl6pPr marL="2468998" indent="0">
              <a:buNone/>
              <a:defRPr sz="1800" b="1"/>
            </a:lvl6pPr>
            <a:lvl7pPr marL="2962799" indent="0">
              <a:buNone/>
              <a:defRPr sz="1800" b="1"/>
            </a:lvl7pPr>
            <a:lvl8pPr marL="3456597" indent="0">
              <a:buNone/>
              <a:defRPr sz="1800" b="1"/>
            </a:lvl8pPr>
            <a:lvl9pPr marL="3950397" indent="0">
              <a:buNone/>
              <a:defRPr sz="18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1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52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6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90" y="364077"/>
            <a:ext cx="3833812" cy="780415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1913473"/>
            <a:ext cx="2256236" cy="6254751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7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8" y="6400800"/>
            <a:ext cx="411480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8" y="817033"/>
            <a:ext cx="4114800" cy="5486400"/>
          </a:xfrm>
        </p:spPr>
        <p:txBody>
          <a:bodyPr/>
          <a:lstStyle>
            <a:lvl1pPr marL="0" indent="0">
              <a:buNone/>
              <a:defRPr sz="3400"/>
            </a:lvl1pPr>
            <a:lvl2pPr marL="493800" indent="0">
              <a:buNone/>
              <a:defRPr sz="3000"/>
            </a:lvl2pPr>
            <a:lvl3pPr marL="987599" indent="0">
              <a:buNone/>
              <a:defRPr sz="2600"/>
            </a:lvl3pPr>
            <a:lvl4pPr marL="1481399" indent="0">
              <a:buNone/>
              <a:defRPr sz="2200"/>
            </a:lvl4pPr>
            <a:lvl5pPr marL="1975198" indent="0">
              <a:buNone/>
              <a:defRPr sz="2200"/>
            </a:lvl5pPr>
            <a:lvl6pPr marL="2468998" indent="0">
              <a:buNone/>
              <a:defRPr sz="2200"/>
            </a:lvl6pPr>
            <a:lvl7pPr marL="2962799" indent="0">
              <a:buNone/>
              <a:defRPr sz="2200"/>
            </a:lvl7pPr>
            <a:lvl8pPr marL="3456597" indent="0">
              <a:buNone/>
              <a:defRPr sz="2200"/>
            </a:lvl8pPr>
            <a:lvl9pPr marL="3950397" indent="0">
              <a:buNone/>
              <a:defRPr sz="22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8" y="7156451"/>
            <a:ext cx="411480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493800" indent="0">
              <a:buNone/>
              <a:defRPr sz="1300"/>
            </a:lvl2pPr>
            <a:lvl3pPr marL="987599" indent="0">
              <a:buNone/>
              <a:defRPr sz="1200"/>
            </a:lvl3pPr>
            <a:lvl4pPr marL="1481399" indent="0">
              <a:buNone/>
              <a:defRPr sz="900"/>
            </a:lvl4pPr>
            <a:lvl5pPr marL="1975198" indent="0">
              <a:buNone/>
              <a:defRPr sz="900"/>
            </a:lvl5pPr>
            <a:lvl6pPr marL="2468998" indent="0">
              <a:buNone/>
              <a:defRPr sz="900"/>
            </a:lvl6pPr>
            <a:lvl7pPr marL="2962799" indent="0">
              <a:buNone/>
              <a:defRPr sz="900"/>
            </a:lvl7pPr>
            <a:lvl8pPr marL="3456597" indent="0">
              <a:buNone/>
              <a:defRPr sz="900"/>
            </a:lvl8pPr>
            <a:lvl9pPr marL="395039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84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1" y="366194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1" y="366194"/>
            <a:ext cx="4514851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058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9642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000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26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214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62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941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293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936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472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435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17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8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245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19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20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3058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612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487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0092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5645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3497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733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40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21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8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178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6371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4698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599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142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761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135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848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6808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4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854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78717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292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757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33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3088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308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88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317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6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249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74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47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977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3828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3664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87794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9877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348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50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267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0698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0093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295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8809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6741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416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91302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028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2900" y="365760"/>
            <a:ext cx="6172200" cy="706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034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016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0300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5388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42900" y="5285760"/>
            <a:ext cx="6172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778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50568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42900" y="5285760"/>
            <a:ext cx="301185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1042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42973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16560" y="213360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656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42973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342900" y="5285760"/>
            <a:ext cx="1987200" cy="287808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4338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081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7388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08486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505680" y="2133600"/>
            <a:ext cx="301185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727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pl-PL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5550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3" y="366184"/>
            <a:ext cx="6172199" cy="1524000"/>
          </a:xfrm>
          <a:prstGeom prst="rect">
            <a:avLst/>
          </a:prstGeom>
        </p:spPr>
        <p:txBody>
          <a:bodyPr vert="horz" lIns="98760" tIns="49380" rIns="98760" bIns="4938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3" y="2133608"/>
            <a:ext cx="6172199" cy="6034617"/>
          </a:xfrm>
          <a:prstGeom prst="rect">
            <a:avLst/>
          </a:prstGeom>
        </p:spPr>
        <p:txBody>
          <a:bodyPr vert="horz" lIns="98760" tIns="49380" rIns="98760" bIns="4938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DE53AA68-137E-4313-A857-AB0B609C6EA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27.04.2019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2" y="8475144"/>
            <a:ext cx="2171701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2" y="8475144"/>
            <a:ext cx="1600199" cy="486833"/>
          </a:xfrm>
          <a:prstGeom prst="rect">
            <a:avLst/>
          </a:prstGeom>
        </p:spPr>
        <p:txBody>
          <a:bodyPr vert="horz" lIns="98760" tIns="49380" rIns="98760" bIns="4938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7599"/>
            <a:fld id="{5883BDC6-A724-4DC2-90AC-6C587376154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987599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8759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349" indent="-37034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2424" indent="-308625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500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099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8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6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3498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297" indent="-246899" algn="l" defTabSz="987599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800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998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99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5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397" algn="l" defTabSz="9875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2186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14615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773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774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772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80531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524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pl-P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42900" y="2133600"/>
            <a:ext cx="6172200" cy="6034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pl-PL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4263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&lt;data/godzina&gt;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343060" y="8326560"/>
            <a:ext cx="217188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4914540" y="8326560"/>
            <a:ext cx="1600290" cy="6350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/>
            <a:fld id="{28AB4642-375A-455F-8F78-2AD4837FC743}" type="slidenum">
              <a:rPr lang="pl-PL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pl-PL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406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87624"/>
            <a:ext cx="6858000" cy="1344149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</a:t>
            </a:r>
            <a:b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Instrumenty strunowe</a:t>
            </a:r>
            <a:b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</a:t>
            </a:r>
            <a:b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String </a:t>
            </a:r>
            <a:r>
              <a:rPr lang="pl-PL" sz="3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instruments</a:t>
            </a:r>
            <a:endParaRPr lang="pl-PL" sz="3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1376772" y="7548331"/>
            <a:ext cx="4114800" cy="1073149"/>
          </a:xfrm>
        </p:spPr>
        <p:txBody>
          <a:bodyPr/>
          <a:lstStyle/>
          <a:p>
            <a:endParaRPr lang="pl-PL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pl-PL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fundacja </a:t>
            </a:r>
            <a:r>
              <a:rPr lang="pl-PL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pl-PL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ngenium</a:t>
            </a:r>
            <a:endParaRPr lang="pl-PL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0000">
            <a:off x="1146352" y="4314209"/>
            <a:ext cx="4381608" cy="1612295"/>
          </a:xfrm>
        </p:spPr>
      </p:pic>
    </p:spTree>
    <p:extLst>
      <p:ext uri="{BB962C8B-B14F-4D97-AF65-F5344CB8AC3E}">
        <p14:creationId xmlns:p14="http://schemas.microsoft.com/office/powerpoint/2010/main" val="127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lassical</a:t>
            </a: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guitar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301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530320" y="2988945"/>
            <a:ext cx="8064896" cy="30220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</a:t>
            </a:r>
            <a:r>
              <a:rPr lang="pl-PL" sz="6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itara elektryczna</a:t>
            </a:r>
            <a:endParaRPr lang="pl-PL" sz="6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61063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electric</a:t>
            </a:r>
            <a:r>
              <a:rPr lang="pl-PL" sz="6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60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guitar</a:t>
            </a:r>
            <a:endParaRPr lang="pl-PL" sz="6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185225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604937" y="3086890"/>
            <a:ext cx="8382706" cy="29404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945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lutnia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61150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luth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102582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270594" y="1659469"/>
            <a:ext cx="7543201" cy="59046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483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mandolina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75182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mandolin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76383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387654"/>
            <a:ext cx="6326460" cy="63264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4706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333182" y="1419661"/>
            <a:ext cx="6335650" cy="633564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115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banjo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548236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banjo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407251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-315416" y="1659469"/>
            <a:ext cx="7173416" cy="68588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820000">
            <a:off x="515653" y="1414223"/>
            <a:ext cx="6041019" cy="61279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2710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bałałajka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05658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balalaika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161375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-315416" y="1659469"/>
            <a:ext cx="7173416" cy="68588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7" name="Obraz 5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820000">
            <a:off x="3902" y="1969359"/>
            <a:ext cx="6986196" cy="66218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30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skrzypce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500575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violin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47708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000">
            <a:off x="489724" y="1513913"/>
            <a:ext cx="6564792" cy="64762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45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lang="pl-PL" sz="6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iola da gamba 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altówka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757336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viola  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9063403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98" y="107504"/>
            <a:ext cx="5026389" cy="87478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04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wiolonczela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191553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cello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7298100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-2115616" y="0"/>
            <a:ext cx="7972400" cy="751021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448" y="467544"/>
            <a:ext cx="8064896" cy="81150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810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kontrabas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612217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double-bass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452554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8" y="107504"/>
            <a:ext cx="6326460" cy="90364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547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harfa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4761914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lang="pl-PL" sz="6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iola da gamba 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393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harp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7084714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432" y="611560"/>
            <a:ext cx="8280920" cy="80946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928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cytra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791960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219573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zither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63872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647" y="1314449"/>
            <a:ext cx="8352928" cy="6515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7039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cymbały</a:t>
            </a:r>
            <a:endParaRPr lang="pl-PL" sz="6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1217448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683568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endParaRPr lang="pl-PL" sz="68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 algn="ctr">
              <a:spcBef>
                <a:spcPts val="4997"/>
              </a:spcBef>
            </a:pPr>
            <a:r>
              <a:rPr lang="pl-PL" sz="6800" b="1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dulcimer</a:t>
            </a:r>
            <a:endParaRPr lang="pl-PL" sz="6800" b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633260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2699792"/>
            <a:ext cx="6679553" cy="32797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469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2647" y="2372396"/>
            <a:ext cx="8352928" cy="43992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7857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31" y="35496"/>
            <a:ext cx="75231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31" y="2051720"/>
            <a:ext cx="75231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993" y="3851920"/>
            <a:ext cx="7718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5718571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750" y="7374755"/>
            <a:ext cx="771842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707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2" y="323528"/>
            <a:ext cx="5833751" cy="84547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133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694" y="323528"/>
            <a:ext cx="729138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19" y="2195736"/>
            <a:ext cx="73517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876526"/>
            <a:ext cx="6858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" y="5430539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" y="7092280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07504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907704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" y="3707904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430539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7020272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589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1" y="101947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" y="1974155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558331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286523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6834187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3072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323528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3630339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1979712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2" y="5220072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12" y="7020272"/>
            <a:ext cx="3341688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50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342900" y="3233936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342900" y="3035829"/>
            <a:ext cx="6172200" cy="384042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endParaRPr lang="pl-PL" sz="11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35496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" y="-1237159"/>
            <a:ext cx="6858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3630339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" y="5502547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58731"/>
            <a:ext cx="68580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601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3025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6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1792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18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560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1108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altówka miłosna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3079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" y="-27278"/>
            <a:ext cx="6858000" cy="9144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385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2" name="Obraz 1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691680"/>
            <a:ext cx="4673168" cy="52856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7130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</a:t>
            </a:r>
            <a:r>
              <a:rPr lang="pl-PL" sz="6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iola </a:t>
            </a:r>
            <a:r>
              <a:rPr lang="pl-PL" sz="6800" b="1" strike="noStrike" spc="-1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d’amore</a:t>
            </a:r>
            <a:r>
              <a:rPr lang="pl-PL" sz="68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62171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42900" y="365760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342900" y="2133600"/>
            <a:ext cx="6172200" cy="60345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Obraz 5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7504"/>
            <a:ext cx="6398468" cy="89644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188640" y="3706313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 lang="pl-PL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0" y="3635896"/>
            <a:ext cx="6858000" cy="209847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Autofit/>
          </a:bodyPr>
          <a:lstStyle/>
          <a:p>
            <a:pPr marL="342720" indent="-342720" algn="ctr">
              <a:spcBef>
                <a:spcPts val="4997"/>
              </a:spcBef>
            </a:pPr>
            <a:r>
              <a:rPr lang="pl-PL" sz="68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gitara klasyczna</a:t>
            </a:r>
            <a:endParaRPr lang="pl-PL" sz="6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6728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47</Words>
  <Application>Microsoft Office PowerPoint</Application>
  <PresentationFormat>Pokaz na ekranie (4:3)</PresentationFormat>
  <Paragraphs>39</Paragraphs>
  <Slides>61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10</vt:i4>
      </vt:variant>
      <vt:variant>
        <vt:lpstr>Tytuły slajdów</vt:lpstr>
      </vt:variant>
      <vt:variant>
        <vt:i4>61</vt:i4>
      </vt:variant>
    </vt:vector>
  </HeadingPairs>
  <TitlesOfParts>
    <vt:vector size="71" baseType="lpstr">
      <vt:lpstr>Office Theme</vt:lpstr>
      <vt:lpstr>Motyw pakietu Office</vt:lpstr>
      <vt:lpstr>2_Office Theme</vt:lpstr>
      <vt:lpstr>4_Office Theme</vt:lpstr>
      <vt:lpstr>1_Office Theme</vt:lpstr>
      <vt:lpstr>3_Office Theme</vt:lpstr>
      <vt:lpstr>5_Office Theme</vt:lpstr>
      <vt:lpstr>6_Office Theme</vt:lpstr>
      <vt:lpstr>7_Office Theme</vt:lpstr>
      <vt:lpstr>8_Office Theme</vt:lpstr>
      <vt:lpstr>                  Instrumenty strunowe                     String instruments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Fundacja Ingenium;Gosia</dc:creator>
  <cp:lastModifiedBy>hp</cp:lastModifiedBy>
  <cp:revision>102</cp:revision>
  <dcterms:created xsi:type="dcterms:W3CDTF">2006-07-21T15:42:45Z</dcterms:created>
  <dcterms:modified xsi:type="dcterms:W3CDTF">2019-04-27T14:36:33Z</dcterms:modified>
  <dc:language>pl-PL</dc:language>
</cp:coreProperties>
</file>