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1" r:id="rId55"/>
    <p:sldId id="312" r:id="rId56"/>
    <p:sldId id="313" r:id="rId57"/>
    <p:sldId id="314" r:id="rId58"/>
    <p:sldId id="315" r:id="rId59"/>
    <p:sldId id="310" r:id="rId60"/>
    <p:sldId id="316" r:id="rId61"/>
    <p:sldId id="317" r:id="rId62"/>
    <p:sldId id="318" r:id="rId63"/>
    <p:sldId id="319" r:id="rId64"/>
    <p:sldId id="320" r:id="rId65"/>
    <p:sldId id="321" r:id="rId66"/>
    <p:sldId id="309" r:id="rId67"/>
  </p:sldIdLst>
  <p:sldSz cx="9906000" cy="6858000" type="A4"/>
  <p:notesSz cx="6858000" cy="9144000"/>
  <p:defaultTextStyle>
    <a:defPPr>
      <a:defRPr lang="pl-PL"/>
    </a:defPPr>
    <a:lvl1pPr marL="0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1396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2792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44189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25585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06981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88377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69774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51170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026" y="1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94428" y="274230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94428" y="1600168"/>
            <a:ext cx="8915322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94428" y="3963560"/>
            <a:ext cx="8915322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94428" y="274230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94428" y="1600168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62829" y="1600168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62829" y="3963560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94428" y="3963560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94428" y="274230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94428" y="1600168"/>
            <a:ext cx="287038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08558" y="1600168"/>
            <a:ext cx="287038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523043" y="1600168"/>
            <a:ext cx="287038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523043" y="3963560"/>
            <a:ext cx="287038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08558" y="3963560"/>
            <a:ext cx="287038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94428" y="3963560"/>
            <a:ext cx="287038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94428" y="274230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94428" y="1600168"/>
            <a:ext cx="8915322" cy="4525044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spcBef>
                <a:spcPts val="833"/>
              </a:spcBef>
              <a:defRPr/>
            </a:lvl1pPr>
          </a:lstStyle>
          <a:p>
            <a:pPr algn="ctr">
              <a:spcBef>
                <a:spcPts val="998"/>
              </a:spcBef>
            </a:pPr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94428" y="274230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94428" y="1600168"/>
            <a:ext cx="8915322" cy="4525044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94428" y="274230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94428" y="1600168"/>
            <a:ext cx="4350470" cy="4525044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062829" y="1600168"/>
            <a:ext cx="4350470" cy="4525044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94428" y="274230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94428" y="274230"/>
            <a:ext cx="8915322" cy="529981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spcBef>
                <a:spcPts val="833"/>
              </a:spcBef>
              <a:defRPr/>
            </a:lvl1pPr>
          </a:lstStyle>
          <a:p>
            <a:pPr algn="ctr">
              <a:spcBef>
                <a:spcPts val="998"/>
              </a:spcBef>
            </a:pPr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94428" y="274230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94428" y="1600168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94428" y="3963560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62829" y="1600168"/>
            <a:ext cx="4350470" cy="4525044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94428" y="274230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94428" y="1600168"/>
            <a:ext cx="4350470" cy="4525044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62829" y="1600168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62829" y="3963560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94428" y="274230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94428" y="1600168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62829" y="1600168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94428" y="3963560"/>
            <a:ext cx="8915322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94428" y="274230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94428" y="1600168"/>
            <a:ext cx="8915322" cy="4525044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pPr marL="430200" indent="-43020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777207" lvl="1" indent="-297910">
              <a:spcBef>
                <a:spcPts val="833"/>
              </a:spcBef>
              <a:buClr>
                <a:srgbClr val="000000"/>
              </a:buClr>
              <a:buFont typeface="Arial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195542" lvl="2" indent="-238147">
              <a:spcBef>
                <a:spcPts val="833"/>
              </a:spcBef>
              <a:buClr>
                <a:srgbClr val="000000"/>
              </a:buClr>
              <a:buFont typeface="Arial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675140" lvl="3" indent="-238448">
              <a:spcBef>
                <a:spcPts val="833"/>
              </a:spcBef>
              <a:buClr>
                <a:srgbClr val="000000"/>
              </a:buClr>
              <a:buFont typeface="Arial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54438" lvl="4" indent="-238448">
              <a:spcBef>
                <a:spcPts val="833"/>
              </a:spcBef>
              <a:buClr>
                <a:srgbClr val="000000"/>
              </a:buClr>
              <a:buFont typeface="Arial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154438" lvl="5" indent="-238448">
              <a:spcBef>
                <a:spcPts val="833"/>
              </a:spcBef>
              <a:buClr>
                <a:srgbClr val="000000"/>
              </a:buClr>
              <a:buFont typeface="Arial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2154438" lvl="6" indent="-238448">
              <a:spcBef>
                <a:spcPts val="833"/>
              </a:spcBef>
              <a:buClr>
                <a:srgbClr val="000000"/>
              </a:buClr>
              <a:buFont typeface="Arial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94428" y="6244635"/>
            <a:ext cx="2312063" cy="475726"/>
          </a:xfrm>
          <a:prstGeom prst="rect">
            <a:avLst/>
          </a:prstGeom>
        </p:spPr>
        <p:txBody>
          <a:bodyPr lIns="95800" tIns="47750" rIns="95800" bIns="47750"/>
          <a:lstStyle/>
          <a:p>
            <a:endParaRPr lang="pl-PL" sz="1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383620" y="6244635"/>
            <a:ext cx="3136583" cy="475726"/>
          </a:xfrm>
          <a:prstGeom prst="rect">
            <a:avLst/>
          </a:prstGeom>
        </p:spPr>
        <p:txBody>
          <a:bodyPr lIns="95800" tIns="47750" rIns="95800" bIns="47750"/>
          <a:lstStyle/>
          <a:p>
            <a:endParaRPr lang="pl-PL" sz="1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097687" y="6244635"/>
            <a:ext cx="2311708" cy="475726"/>
          </a:xfrm>
          <a:prstGeom prst="rect">
            <a:avLst/>
          </a:prstGeom>
        </p:spPr>
        <p:txBody>
          <a:bodyPr lIns="95800" tIns="47750" rIns="95800" bIns="47750"/>
          <a:lstStyle/>
          <a:p>
            <a:pPr algn="r">
              <a:lnSpc>
                <a:spcPct val="100000"/>
              </a:lnSpc>
            </a:pPr>
            <a:fld id="{017F1EEE-BA35-4735-B053-CE28934837AF}" type="slidenum"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>
      <a:lvl1pPr marL="358873" indent="-358873">
        <a:spcBef>
          <a:spcPts val="833"/>
        </a:spcBef>
        <a:buClr>
          <a:srgbClr val="000000"/>
        </a:buClr>
        <a:buFont typeface="Arial"/>
        <a:buChar char="•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743239" y="2130199"/>
            <a:ext cx="8417345" cy="146919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4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Owoce I</a:t>
            </a:r>
            <a:r>
              <a:t/>
            </a:r>
            <a:br/>
            <a:r>
              <a:rPr lang="pl-PL" sz="4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Fruit I</a:t>
            </a:r>
          </a:p>
        </p:txBody>
      </p:sp>
      <p:sp>
        <p:nvSpPr>
          <p:cNvPr id="42" name="TextShape 2"/>
          <p:cNvSpPr txBox="1"/>
          <p:nvPr/>
        </p:nvSpPr>
        <p:spPr>
          <a:xfrm>
            <a:off x="1485059" y="3885420"/>
            <a:ext cx="6933705" cy="17522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/>
          <a:lstStyle/>
          <a:p>
            <a:pPr algn="ctr">
              <a:spcBef>
                <a:spcPts val="833"/>
              </a:spcBef>
            </a:pPr>
            <a:r>
              <a:rPr lang="pl-PL" sz="3300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autor:</a:t>
            </a:r>
            <a:endParaRPr lang="pl-PL" sz="3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833"/>
              </a:spcBef>
            </a:pPr>
            <a:r>
              <a:rPr lang="pl-PL" sz="33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fundacja ingenium</a:t>
            </a:r>
            <a:endParaRPr lang="pl-PL" sz="3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-355" y="2751892"/>
            <a:ext cx="9904533" cy="146919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>
              <a:lnSpc>
                <a:spcPct val="100000"/>
              </a:lnSpc>
            </a:pPr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pear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72" y="327139"/>
            <a:ext cx="6277964" cy="634222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743239" y="2130199"/>
            <a:ext cx="8417345" cy="146919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śliwka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Shape 1"/>
          <p:cNvSpPr txBox="1"/>
          <p:nvPr/>
        </p:nvSpPr>
        <p:spPr>
          <a:xfrm>
            <a:off x="743239" y="2895908"/>
            <a:ext cx="8417345" cy="146919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plum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40" y="692696"/>
            <a:ext cx="6379729" cy="52514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-355" y="3180316"/>
            <a:ext cx="9904533" cy="1904868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morela</a:t>
            </a:r>
            <a:r>
              <a:rPr sz="12000" dirty="0">
                <a:latin typeface="Arial" pitchFamily="34" charset="0"/>
                <a:cs typeface="Arial" pitchFamily="34" charset="0"/>
              </a:rPr>
              <a:t/>
            </a:r>
            <a:br>
              <a:rPr sz="12000" dirty="0">
                <a:latin typeface="Arial" pitchFamily="34" charset="0"/>
                <a:cs typeface="Arial" pitchFamily="34" charset="0"/>
              </a:rPr>
            </a:b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-355" y="3047803"/>
            <a:ext cx="9904533" cy="1904868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apricot</a:t>
            </a:r>
            <a:r>
              <a:rPr sz="12000" dirty="0">
                <a:latin typeface="Arial "/>
              </a:rPr>
              <a:t/>
            </a:r>
            <a:br>
              <a:rPr sz="12000" dirty="0">
                <a:latin typeface="Arial "/>
              </a:rPr>
            </a:b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6" y="332656"/>
            <a:ext cx="7187072" cy="596561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-355" y="3036300"/>
            <a:ext cx="9904533" cy="1904868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lang="pl-PL" sz="13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brzoskwinia</a:t>
            </a:r>
            <a:r>
              <a:rPr dirty="0"/>
              <a:t/>
            </a:r>
            <a:br>
              <a:rPr dirty="0"/>
            </a:br>
            <a:endParaRPr lang="pl-PL" sz="1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Shape 1"/>
          <p:cNvSpPr txBox="1"/>
          <p:nvPr/>
        </p:nvSpPr>
        <p:spPr>
          <a:xfrm>
            <a:off x="-355" y="2851200"/>
            <a:ext cx="9904533" cy="1904868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lang="pl-PL" sz="120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peach</a:t>
            </a:r>
            <a:r>
              <a:rPr sz="12000" dirty="0" smtClean="0">
                <a:latin typeface="Arial "/>
              </a:rPr>
              <a:t/>
            </a:r>
            <a:br>
              <a:rPr sz="12000" dirty="0" smtClean="0">
                <a:latin typeface="Arial "/>
              </a:rPr>
            </a:b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Object 1"/>
          <p:cNvGraphicFramePr/>
          <p:nvPr/>
        </p:nvGraphicFramePr>
        <p:xfrm>
          <a:off x="4127214" y="3100079"/>
          <a:ext cx="1649750" cy="1523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44" name="Object 3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4127214" y="3100079"/>
                        <a:ext cx="1649750" cy="152350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2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85" y="381367"/>
            <a:ext cx="6063781" cy="606378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24" y="908720"/>
            <a:ext cx="6675348" cy="526131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128464" y="2204864"/>
            <a:ext cx="9777536" cy="3885911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/>
          </a:bodyPr>
          <a:lstStyle/>
          <a:p>
            <a:pPr marL="358873" indent="-358873" algn="ctr">
              <a:spcBef>
                <a:spcPts val="2710"/>
              </a:spcBef>
            </a:pPr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pomarańcza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907931" y="2361919"/>
            <a:ext cx="8253008" cy="3885665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/>
          </a:bodyPr>
          <a:lstStyle/>
          <a:p>
            <a:pPr marL="358873" indent="-358873" algn="ctr">
              <a:spcBef>
                <a:spcPts val="3398"/>
              </a:spcBef>
            </a:pPr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orange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6" y="-547497"/>
            <a:ext cx="8173424" cy="7864929"/>
          </a:xfrm>
          <a:prstGeom prst="rect">
            <a:avLst/>
          </a:prstGeom>
          <a:ln>
            <a:noFill/>
          </a:ln>
        </p:spPr>
      </p:pic>
      <p:sp>
        <p:nvSpPr>
          <p:cNvPr id="73" name="TextShape 1"/>
          <p:cNvSpPr txBox="1"/>
          <p:nvPr/>
        </p:nvSpPr>
        <p:spPr>
          <a:xfrm>
            <a:off x="494428" y="274230"/>
            <a:ext cx="8915322" cy="1143117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endParaRPr lang="pl-PL" sz="4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200472" y="2285252"/>
            <a:ext cx="9569829" cy="335268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/>
          </a:bodyPr>
          <a:lstStyle/>
          <a:p>
            <a:pPr marL="358873" indent="-358873" algn="ctr">
              <a:spcBef>
                <a:spcPts val="3003"/>
              </a:spcBef>
            </a:pPr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mandarynka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990631" y="2285252"/>
            <a:ext cx="7922916" cy="335268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/>
          </a:bodyPr>
          <a:lstStyle/>
          <a:p>
            <a:pPr marL="358873" indent="-358873" algn="ctr">
              <a:spcBef>
                <a:spcPts val="3003"/>
              </a:spcBef>
            </a:pPr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tangerine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6" y="1412776"/>
            <a:ext cx="4788170" cy="438132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128464" y="1977419"/>
            <a:ext cx="10398961" cy="2895390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/>
          </a:bodyPr>
          <a:lstStyle/>
          <a:p>
            <a:pPr marL="358873" indent="-358873" algn="ctr">
              <a:spcBef>
                <a:spcPts val="3921"/>
              </a:spcBef>
            </a:pPr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cytryna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-330092" y="1980551"/>
            <a:ext cx="10398961" cy="2895390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/>
          </a:bodyPr>
          <a:lstStyle/>
          <a:p>
            <a:pPr marL="358873" indent="-358873" algn="ctr">
              <a:spcBef>
                <a:spcPts val="3921"/>
              </a:spcBef>
            </a:pPr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lemon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6" y="548680"/>
            <a:ext cx="4604267" cy="5854167"/>
          </a:xfrm>
          <a:prstGeom prst="rect">
            <a:avLst/>
          </a:prstGeom>
          <a:ln>
            <a:noFill/>
          </a:ln>
        </p:spPr>
      </p:pic>
      <p:sp>
        <p:nvSpPr>
          <p:cNvPr id="80" name="TextShape 1"/>
          <p:cNvSpPr txBox="1"/>
          <p:nvPr/>
        </p:nvSpPr>
        <p:spPr>
          <a:xfrm>
            <a:off x="494428" y="274230"/>
            <a:ext cx="8915322" cy="1143117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endParaRPr lang="pl-PL" sz="4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329737" y="2130199"/>
            <a:ext cx="9574441" cy="146919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>
              <a:lnSpc>
                <a:spcPct val="100000"/>
              </a:lnSpc>
            </a:pPr>
            <a:r>
              <a:rPr lang="pl-PL" sz="147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Owoce</a:t>
            </a:r>
            <a:endParaRPr lang="pl-PL" sz="14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660184" y="2285252"/>
            <a:ext cx="8583455" cy="3505527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/>
          </a:bodyPr>
          <a:lstStyle/>
          <a:p>
            <a:pPr marL="358873" indent="-358873" algn="ctr">
              <a:spcBef>
                <a:spcPts val="3147"/>
              </a:spcBef>
            </a:pPr>
            <a:r>
              <a:rPr lang="pl-PL" sz="126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grejfrut</a:t>
            </a:r>
            <a:endParaRPr lang="pl-PL" sz="12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660184" y="2285252"/>
            <a:ext cx="8583455" cy="3505527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/>
          </a:bodyPr>
          <a:lstStyle/>
          <a:p>
            <a:pPr marL="358873" indent="-358873" algn="ctr">
              <a:spcBef>
                <a:spcPts val="3147"/>
              </a:spcBef>
            </a:pPr>
            <a:r>
              <a:rPr lang="pl-PL" sz="12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grapefruit</a:t>
            </a:r>
            <a:endParaRPr lang="pl-PL" sz="12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21" y="307649"/>
            <a:ext cx="6345629" cy="6345629"/>
          </a:xfrm>
          <a:prstGeom prst="rect">
            <a:avLst/>
          </a:prstGeom>
          <a:ln>
            <a:noFill/>
          </a:ln>
        </p:spPr>
      </p:pic>
      <p:sp>
        <p:nvSpPr>
          <p:cNvPr id="84" name="TextShape 1"/>
          <p:cNvSpPr txBox="1"/>
          <p:nvPr/>
        </p:nvSpPr>
        <p:spPr>
          <a:xfrm>
            <a:off x="494428" y="274230"/>
            <a:ext cx="8915322" cy="1143117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endParaRPr lang="pl-PL" sz="4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907931" y="2420888"/>
            <a:ext cx="8253008" cy="2514023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/>
          </a:bodyPr>
          <a:lstStyle/>
          <a:p>
            <a:pPr marL="358873" indent="-358873" algn="ctr">
              <a:spcBef>
                <a:spcPts val="3398"/>
              </a:spcBef>
            </a:pPr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truskawki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907931" y="2859193"/>
            <a:ext cx="8253008" cy="2514023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 fontScale="85000" lnSpcReduction="10000"/>
          </a:bodyPr>
          <a:lstStyle/>
          <a:p>
            <a:pPr marL="358873" indent="-358873" algn="ctr">
              <a:spcBef>
                <a:spcPts val="2710"/>
              </a:spcBef>
            </a:pPr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strawberries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188640"/>
            <a:ext cx="8633214" cy="5976664"/>
          </a:xfrm>
          <a:prstGeom prst="rect">
            <a:avLst/>
          </a:prstGeom>
          <a:ln>
            <a:noFill/>
          </a:ln>
        </p:spPr>
      </p:pic>
      <p:sp>
        <p:nvSpPr>
          <p:cNvPr id="88" name="TextShape 1"/>
          <p:cNvSpPr txBox="1"/>
          <p:nvPr/>
        </p:nvSpPr>
        <p:spPr>
          <a:xfrm>
            <a:off x="494428" y="274230"/>
            <a:ext cx="8915322" cy="1143117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endParaRPr lang="pl-PL" sz="4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907576" y="2209323"/>
            <a:ext cx="8088672" cy="2971319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/>
          </a:bodyPr>
          <a:lstStyle/>
          <a:p>
            <a:pPr marL="358873" indent="-358873" algn="ctr">
              <a:spcBef>
                <a:spcPts val="3670"/>
              </a:spcBef>
            </a:pPr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maliny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907576" y="2209323"/>
            <a:ext cx="8088672" cy="2971319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 fontScale="92500"/>
          </a:bodyPr>
          <a:lstStyle/>
          <a:p>
            <a:pPr marL="358873" indent="-358873" algn="ctr">
              <a:spcBef>
                <a:spcPts val="2918"/>
              </a:spcBef>
            </a:pPr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raspberries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980728"/>
            <a:ext cx="6984776" cy="52565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907576" y="2209323"/>
            <a:ext cx="8088672" cy="2971319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/>
          </a:bodyPr>
          <a:lstStyle/>
          <a:p>
            <a:pPr marL="358873" indent="-358873" algn="ctr">
              <a:spcBef>
                <a:spcPts val="3670"/>
              </a:spcBef>
            </a:pPr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agrest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329737" y="2130199"/>
            <a:ext cx="9574441" cy="146919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>
              <a:lnSpc>
                <a:spcPct val="100000"/>
              </a:lnSpc>
            </a:pPr>
            <a:r>
              <a:rPr lang="pl-PL" sz="147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Fruit</a:t>
            </a:r>
            <a:endParaRPr lang="pl-PL" sz="14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72481" y="2440059"/>
            <a:ext cx="9505056" cy="2971073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>
            <a:normAutofit fontScale="92500"/>
          </a:bodyPr>
          <a:lstStyle/>
          <a:p>
            <a:pPr marL="358873" indent="-358873" algn="ctr">
              <a:spcBef>
                <a:spcPts val="2502"/>
              </a:spcBef>
            </a:pPr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gooseberries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404664"/>
            <a:ext cx="7992888" cy="597666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494073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czerwone</a:t>
            </a:r>
            <a:r>
              <a:rPr sz="12000" dirty="0"/>
              <a:t/>
            </a:r>
            <a:br>
              <a:rPr sz="12000" dirty="0"/>
            </a:br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porzeczki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494073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3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 </a:t>
            </a:r>
            <a:r>
              <a:rPr lang="pl-PL" sz="136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currants</a:t>
            </a:r>
            <a:endParaRPr lang="pl-PL" sz="1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813078"/>
            <a:ext cx="6873781" cy="506419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494073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czarne porzeczki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94073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black</a:t>
            </a:r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currants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" y="980728"/>
            <a:ext cx="6912768" cy="504501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494073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jagody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494073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blueberries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Object 1"/>
          <p:cNvGraphicFramePr/>
          <p:nvPr/>
        </p:nvGraphicFramePr>
        <p:xfrm>
          <a:off x="4127214" y="3100079"/>
          <a:ext cx="1649750" cy="1523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51" name="Object 3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4127214" y="3100079"/>
                        <a:ext cx="1649750" cy="152350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2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" y="1094484"/>
            <a:ext cx="7071199" cy="471114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84" y="620688"/>
            <a:ext cx="7481946" cy="60483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494073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jeżyny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200472" y="2130199"/>
            <a:ext cx="9705527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blackberries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6" y="404664"/>
            <a:ext cx="7007815" cy="584861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-303584" y="0"/>
            <a:ext cx="9906000" cy="6858000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Owoce</a:t>
            </a: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Fruit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jabłko</a:t>
            </a: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apple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gruszka</a:t>
            </a:r>
          </a:p>
          <a:p>
            <a:pPr algn="ctr"/>
            <a:r>
              <a:rPr lang="pl-PL" sz="83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Pear</a:t>
            </a:r>
            <a:endParaRPr lang="pl-PL" sz="8300" b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śliwka</a:t>
            </a: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5816524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-303584" y="0"/>
            <a:ext cx="9906000" cy="6858000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plum</a:t>
            </a: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morela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apricot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brzoskwinia</a:t>
            </a:r>
          </a:p>
          <a:p>
            <a:pPr algn="ctr"/>
            <a:r>
              <a:rPr lang="pl-PL" sz="83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peach</a:t>
            </a:r>
            <a:endParaRPr lang="pl-PL" sz="8300" b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pomarańcza</a:t>
            </a:r>
          </a:p>
          <a:p>
            <a:pPr algn="ctr"/>
            <a:r>
              <a:rPr lang="pl-PL" sz="83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orange</a:t>
            </a:r>
            <a:endParaRPr lang="pl-PL" sz="8300" b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0362196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8300" b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mandarynka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tangerine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cytryna</a:t>
            </a:r>
          </a:p>
          <a:p>
            <a:pPr algn="ctr"/>
            <a:r>
              <a:rPr lang="pl-PL" sz="83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lemon</a:t>
            </a:r>
            <a:endParaRPr lang="pl-PL" sz="8300" b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grejfrut</a:t>
            </a:r>
            <a:endParaRPr lang="pl-PL" sz="8300" b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grapefruit</a:t>
            </a: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truskawki</a:t>
            </a:r>
          </a:p>
          <a:p>
            <a:pPr algn="ctr"/>
            <a:endParaRPr lang="pl-PL" sz="8300" b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0144282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0" y="0"/>
            <a:ext cx="9345488" cy="6858000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r>
              <a:rPr lang="pl-PL" sz="83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strawberries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maliny</a:t>
            </a:r>
          </a:p>
          <a:p>
            <a:pPr algn="ctr"/>
            <a:r>
              <a:rPr lang="pl-PL" sz="83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raspberries</a:t>
            </a:r>
            <a:endParaRPr lang="pl-PL" sz="8300" b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agrest</a:t>
            </a:r>
          </a:p>
          <a:p>
            <a:pPr algn="ctr"/>
            <a:r>
              <a:rPr lang="pl-PL" sz="83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gooseberries</a:t>
            </a:r>
            <a:endParaRPr lang="pl-PL" sz="8300" b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czerwone</a:t>
            </a:r>
            <a:b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porzeczki</a:t>
            </a: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8329117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128464" y="0"/>
            <a:ext cx="9906000" cy="6574642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red </a:t>
            </a:r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currants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black</a:t>
            </a:r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currants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czarne porzeczki</a:t>
            </a: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jagody</a:t>
            </a:r>
          </a:p>
          <a:p>
            <a:pPr algn="ctr"/>
            <a:r>
              <a:rPr lang="pl-PL" sz="83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blueberries</a:t>
            </a:r>
            <a:endParaRPr lang="pl-PL" sz="8300" b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 err="1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2883486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4520952" y="94718"/>
            <a:ext cx="5241032" cy="6574642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jeżyny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blackberries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 err="1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645045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-355" y="2679884"/>
            <a:ext cx="9904533" cy="146919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>
              <a:lnSpc>
                <a:spcPct val="100000"/>
              </a:lnSpc>
            </a:pPr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jabłko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-375592" y="0"/>
            <a:ext cx="9906000" cy="6858000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Owoce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Fruit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jabłko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apple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gruszka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Pear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śliwka</a:t>
            </a: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8451385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-303584" y="0"/>
            <a:ext cx="9906000" cy="6858000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plum</a:t>
            </a: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morela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apricot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brzoskwinia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peach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pomarańcza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orange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6455369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mandarynka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tangerine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cytryna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lemon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grejfrut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grapefruit</a:t>
            </a: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truskawki</a:t>
            </a: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178520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0" y="0"/>
            <a:ext cx="9345488" cy="6858000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strawberries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maliny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raspberries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agrest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gooseberries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czerwone</a:t>
            </a:r>
            <a:br>
              <a:rPr lang="pl-PL" sz="8300" b="1" spc="-1" dirty="0">
                <a:uFill>
                  <a:solidFill>
                    <a:srgbClr val="FFFFFF"/>
                  </a:solidFill>
                </a:uFill>
              </a:rPr>
            </a:br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porzeczki</a:t>
            </a: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0201598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128464" y="0"/>
            <a:ext cx="9906000" cy="6574642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red </a:t>
            </a:r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currants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black</a:t>
            </a:r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currants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czarne porzeczki</a:t>
            </a: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jagody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blueberries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 err="1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3670983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4520952" y="94718"/>
            <a:ext cx="5241032" cy="6574642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jeżyny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blackberries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 err="1"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043850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/>
          <p:cNvPicPr/>
          <p:nvPr/>
        </p:nvPicPr>
        <p:blipFill>
          <a:blip r:embed="rId2"/>
          <a:stretch/>
        </p:blipFill>
        <p:spPr>
          <a:xfrm>
            <a:off x="480289" y="1243865"/>
            <a:ext cx="8689937" cy="425327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-355" y="2535868"/>
            <a:ext cx="9904533" cy="146919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>
              <a:lnSpc>
                <a:spcPct val="100000"/>
              </a:lnSpc>
            </a:pPr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apple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04" y="476672"/>
            <a:ext cx="5111966" cy="560557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-355" y="2607876"/>
            <a:ext cx="9904533" cy="146919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>
              <a:lnSpc>
                <a:spcPct val="100000"/>
              </a:lnSpc>
            </a:pPr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gruszka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2376</TotalTime>
  <Words>113</Words>
  <Application>Microsoft Office PowerPoint</Application>
  <PresentationFormat>Papier A4 (210x297 mm)</PresentationFormat>
  <Paragraphs>117</Paragraphs>
  <Slides>66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66</vt:i4>
      </vt:variant>
    </vt:vector>
  </HeadingPairs>
  <TitlesOfParts>
    <vt:vector size="67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Owoce czytanie Metodą Domana i bity inteligencji</dc:title>
  <dc:subject>Owoce Fruit Doman flashcards</dc:subject>
  <dc:creator>Fundacja Ingenium</dc:creator>
  <cp:keywords>Metoda Domana The Doman Method Bity inteligencji Bits of intelligence</cp:keywords>
  <dc:description>Pliki do użytku osobistego</dc:description>
  <cp:lastModifiedBy>hp</cp:lastModifiedBy>
  <cp:revision>211</cp:revision>
  <dcterms:created xsi:type="dcterms:W3CDTF">2006-02-27T18:47:12Z</dcterms:created>
  <dcterms:modified xsi:type="dcterms:W3CDTF">2019-09-27T12:49:57Z</dcterms:modified>
  <cp:category>Wczesna edukacja i wspomaganie ozwoju czytanie i bity inteligencji Metodą Domana i Montessorir</cp:category>
  <dc:language>pl-PL</dc:language>
</cp:coreProperties>
</file>