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470" r:id="rId2"/>
    <p:sldId id="348" r:id="rId3"/>
    <p:sldId id="449" r:id="rId4"/>
    <p:sldId id="458" r:id="rId5"/>
    <p:sldId id="380" r:id="rId6"/>
    <p:sldId id="324" r:id="rId7"/>
    <p:sldId id="455" r:id="rId8"/>
    <p:sldId id="392" r:id="rId9"/>
    <p:sldId id="450" r:id="rId10"/>
    <p:sldId id="394" r:id="rId11"/>
    <p:sldId id="451" r:id="rId12"/>
    <p:sldId id="452" r:id="rId13"/>
    <p:sldId id="454" r:id="rId14"/>
    <p:sldId id="453" r:id="rId15"/>
    <p:sldId id="416" r:id="rId16"/>
    <p:sldId id="395" r:id="rId17"/>
    <p:sldId id="396" r:id="rId18"/>
    <p:sldId id="398" r:id="rId19"/>
    <p:sldId id="399" r:id="rId20"/>
    <p:sldId id="401" r:id="rId21"/>
    <p:sldId id="402" r:id="rId22"/>
    <p:sldId id="405" r:id="rId23"/>
    <p:sldId id="417" r:id="rId24"/>
    <p:sldId id="419" r:id="rId25"/>
    <p:sldId id="420" r:id="rId26"/>
    <p:sldId id="422" r:id="rId27"/>
    <p:sldId id="423" r:id="rId28"/>
    <p:sldId id="425" r:id="rId29"/>
    <p:sldId id="456" r:id="rId30"/>
    <p:sldId id="457" r:id="rId31"/>
    <p:sldId id="426" r:id="rId32"/>
    <p:sldId id="428" r:id="rId33"/>
    <p:sldId id="459" r:id="rId34"/>
    <p:sldId id="432" r:id="rId35"/>
    <p:sldId id="434" r:id="rId36"/>
    <p:sldId id="435" r:id="rId37"/>
    <p:sldId id="437" r:id="rId38"/>
    <p:sldId id="443" r:id="rId39"/>
    <p:sldId id="444" r:id="rId40"/>
    <p:sldId id="445" r:id="rId41"/>
    <p:sldId id="460" r:id="rId42"/>
    <p:sldId id="461" r:id="rId43"/>
    <p:sldId id="462" r:id="rId44"/>
    <p:sldId id="463" r:id="rId45"/>
    <p:sldId id="464" r:id="rId46"/>
    <p:sldId id="465" r:id="rId47"/>
    <p:sldId id="466" r:id="rId48"/>
    <p:sldId id="467" r:id="rId49"/>
    <p:sldId id="468" r:id="rId50"/>
    <p:sldId id="469" r:id="rId51"/>
    <p:sldId id="322" r:id="rId52"/>
  </p:sldIdLst>
  <p:sldSz cx="9906000" cy="6858000" type="A4"/>
  <p:notesSz cx="6858000" cy="9144000"/>
  <p:photoAlbum/>
  <p:defaultTextStyle>
    <a:defPPr>
      <a:defRPr lang="pl-PL"/>
    </a:defPPr>
    <a:lvl1pPr marL="0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93800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87599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81399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75198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68998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62799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56597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50397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>
      <p:cViewPr varScale="1">
        <p:scale>
          <a:sx n="39" d="100"/>
          <a:sy n="39" d="100"/>
        </p:scale>
        <p:origin x="-774" y="-96"/>
      </p:cViewPr>
      <p:guideLst>
        <p:guide orient="horz" pos="2160"/>
        <p:guide pos="312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12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339AE-0CE4-4952-B1A5-37A9BFBB036B}" type="datetimeFigureOut">
              <a:rPr lang="pl-PL" smtClean="0"/>
              <a:t>13.06.2019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EE33B-9252-475B-A5B6-9D0B13A26A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7747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1442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2884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44326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25768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07210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8652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70094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51536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EE33B-9252-475B-A5B6-9D0B13A26A75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4670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EE33B-9252-475B-A5B6-9D0B13A26A75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4670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EE33B-9252-475B-A5B6-9D0B13A26A75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4670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EE33B-9252-475B-A5B6-9D0B13A26A75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4670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3" y="2130430"/>
            <a:ext cx="84201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1" y="3886200"/>
            <a:ext cx="69342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7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1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5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2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6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50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13.06.2019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4643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13.06.2019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3732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181851" y="274644"/>
            <a:ext cx="222885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95301" y="274644"/>
            <a:ext cx="6521451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13.06.2019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970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13.06.2019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6481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2507" y="4406905"/>
            <a:ext cx="8420100" cy="1362075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82507" y="2906713"/>
            <a:ext cx="8420100" cy="150018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3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8759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4813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975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4689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9627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456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950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13.06.2019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356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95302" y="1600204"/>
            <a:ext cx="4375151" cy="452596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35550" y="1600204"/>
            <a:ext cx="4375151" cy="452596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13.06.2019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9335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3800" indent="0">
              <a:buNone/>
              <a:defRPr sz="2200" b="1"/>
            </a:lvl2pPr>
            <a:lvl3pPr marL="987599" indent="0">
              <a:buNone/>
              <a:defRPr sz="1900" b="1"/>
            </a:lvl3pPr>
            <a:lvl4pPr marL="1481399" indent="0">
              <a:buNone/>
              <a:defRPr sz="1800" b="1"/>
            </a:lvl4pPr>
            <a:lvl5pPr marL="1975198" indent="0">
              <a:buNone/>
              <a:defRPr sz="1800" b="1"/>
            </a:lvl5pPr>
            <a:lvl6pPr marL="2468998" indent="0">
              <a:buNone/>
              <a:defRPr sz="1800" b="1"/>
            </a:lvl6pPr>
            <a:lvl7pPr marL="2962799" indent="0">
              <a:buNone/>
              <a:defRPr sz="1800" b="1"/>
            </a:lvl7pPr>
            <a:lvl8pPr marL="3456597" indent="0">
              <a:buNone/>
              <a:defRPr sz="1800" b="1"/>
            </a:lvl8pPr>
            <a:lvl9pPr marL="3950397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89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3800" indent="0">
              <a:buNone/>
              <a:defRPr sz="2200" b="1"/>
            </a:lvl2pPr>
            <a:lvl3pPr marL="987599" indent="0">
              <a:buNone/>
              <a:defRPr sz="1900" b="1"/>
            </a:lvl3pPr>
            <a:lvl4pPr marL="1481399" indent="0">
              <a:buNone/>
              <a:defRPr sz="1800" b="1"/>
            </a:lvl4pPr>
            <a:lvl5pPr marL="1975198" indent="0">
              <a:buNone/>
              <a:defRPr sz="1800" b="1"/>
            </a:lvl5pPr>
            <a:lvl6pPr marL="2468998" indent="0">
              <a:buNone/>
              <a:defRPr sz="1800" b="1"/>
            </a:lvl6pPr>
            <a:lvl7pPr marL="2962799" indent="0">
              <a:buNone/>
              <a:defRPr sz="1800" b="1"/>
            </a:lvl7pPr>
            <a:lvl8pPr marL="3456597" indent="0">
              <a:buNone/>
              <a:defRPr sz="1800" b="1"/>
            </a:lvl8pPr>
            <a:lvl9pPr marL="3950397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89" cy="39512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13.06.2019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1503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13.06.2019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2989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13.06.2019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233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7" cy="116205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72974" y="273056"/>
            <a:ext cx="5537728" cy="5853113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5301" y="1435104"/>
            <a:ext cx="3259007" cy="4691063"/>
          </a:xfrm>
        </p:spPr>
        <p:txBody>
          <a:bodyPr/>
          <a:lstStyle>
            <a:lvl1pPr marL="0" indent="0">
              <a:buNone/>
              <a:defRPr sz="1600"/>
            </a:lvl1pPr>
            <a:lvl2pPr marL="493800" indent="0">
              <a:buNone/>
              <a:defRPr sz="1300"/>
            </a:lvl2pPr>
            <a:lvl3pPr marL="987599" indent="0">
              <a:buNone/>
              <a:defRPr sz="1200"/>
            </a:lvl3pPr>
            <a:lvl4pPr marL="1481399" indent="0">
              <a:buNone/>
              <a:defRPr sz="900"/>
            </a:lvl4pPr>
            <a:lvl5pPr marL="1975198" indent="0">
              <a:buNone/>
              <a:defRPr sz="900"/>
            </a:lvl5pPr>
            <a:lvl6pPr marL="2468998" indent="0">
              <a:buNone/>
              <a:defRPr sz="900"/>
            </a:lvl6pPr>
            <a:lvl7pPr marL="2962799" indent="0">
              <a:buNone/>
              <a:defRPr sz="900"/>
            </a:lvl7pPr>
            <a:lvl8pPr marL="3456597" indent="0">
              <a:buNone/>
              <a:defRPr sz="900"/>
            </a:lvl8pPr>
            <a:lvl9pPr marL="3950397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13.06.2019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2115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1649" y="4800600"/>
            <a:ext cx="5943600" cy="5667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41649" y="612775"/>
            <a:ext cx="5943600" cy="4114800"/>
          </a:xfrm>
        </p:spPr>
        <p:txBody>
          <a:bodyPr/>
          <a:lstStyle>
            <a:lvl1pPr marL="0" indent="0">
              <a:buNone/>
              <a:defRPr sz="3400"/>
            </a:lvl1pPr>
            <a:lvl2pPr marL="493800" indent="0">
              <a:buNone/>
              <a:defRPr sz="3000"/>
            </a:lvl2pPr>
            <a:lvl3pPr marL="987599" indent="0">
              <a:buNone/>
              <a:defRPr sz="2600"/>
            </a:lvl3pPr>
            <a:lvl4pPr marL="1481399" indent="0">
              <a:buNone/>
              <a:defRPr sz="2200"/>
            </a:lvl4pPr>
            <a:lvl5pPr marL="1975198" indent="0">
              <a:buNone/>
              <a:defRPr sz="2200"/>
            </a:lvl5pPr>
            <a:lvl6pPr marL="2468998" indent="0">
              <a:buNone/>
              <a:defRPr sz="2200"/>
            </a:lvl6pPr>
            <a:lvl7pPr marL="2962799" indent="0">
              <a:buNone/>
              <a:defRPr sz="2200"/>
            </a:lvl7pPr>
            <a:lvl8pPr marL="3456597" indent="0">
              <a:buNone/>
              <a:defRPr sz="2200"/>
            </a:lvl8pPr>
            <a:lvl9pPr marL="3950397" indent="0">
              <a:buNone/>
              <a:defRPr sz="22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41649" y="5367338"/>
            <a:ext cx="59436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493800" indent="0">
              <a:buNone/>
              <a:defRPr sz="1300"/>
            </a:lvl2pPr>
            <a:lvl3pPr marL="987599" indent="0">
              <a:buNone/>
              <a:defRPr sz="1200"/>
            </a:lvl3pPr>
            <a:lvl4pPr marL="1481399" indent="0">
              <a:buNone/>
              <a:defRPr sz="900"/>
            </a:lvl4pPr>
            <a:lvl5pPr marL="1975198" indent="0">
              <a:buNone/>
              <a:defRPr sz="900"/>
            </a:lvl5pPr>
            <a:lvl6pPr marL="2468998" indent="0">
              <a:buNone/>
              <a:defRPr sz="900"/>
            </a:lvl6pPr>
            <a:lvl7pPr marL="2962799" indent="0">
              <a:buNone/>
              <a:defRPr sz="900"/>
            </a:lvl7pPr>
            <a:lvl8pPr marL="3456597" indent="0">
              <a:buNone/>
              <a:defRPr sz="900"/>
            </a:lvl8pPr>
            <a:lvl9pPr marL="3950397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13.06.2019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6790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95303" y="274638"/>
            <a:ext cx="8915399" cy="1143000"/>
          </a:xfrm>
          <a:prstGeom prst="rect">
            <a:avLst/>
          </a:prstGeom>
        </p:spPr>
        <p:txBody>
          <a:bodyPr vert="horz" lIns="98760" tIns="49380" rIns="98760" bIns="4938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3" y="1600204"/>
            <a:ext cx="8915399" cy="4525963"/>
          </a:xfrm>
          <a:prstGeom prst="rect">
            <a:avLst/>
          </a:prstGeom>
        </p:spPr>
        <p:txBody>
          <a:bodyPr vert="horz" lIns="98760" tIns="49380" rIns="98760" bIns="4938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95302" y="6356356"/>
            <a:ext cx="2311399" cy="365125"/>
          </a:xfrm>
          <a:prstGeom prst="rect">
            <a:avLst/>
          </a:prstGeom>
        </p:spPr>
        <p:txBody>
          <a:bodyPr vert="horz" lIns="98760" tIns="49380" rIns="98760" bIns="4938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3AA68-137E-4313-A857-AB0B609C6EA2}" type="datetimeFigureOut">
              <a:rPr lang="pl-PL" smtClean="0"/>
              <a:t>13.06.2019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384552" y="6356356"/>
            <a:ext cx="3136901" cy="365125"/>
          </a:xfrm>
          <a:prstGeom prst="rect">
            <a:avLst/>
          </a:prstGeom>
        </p:spPr>
        <p:txBody>
          <a:bodyPr vert="horz" lIns="98760" tIns="49380" rIns="98760" bIns="4938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7099302" y="6356356"/>
            <a:ext cx="2311399" cy="365125"/>
          </a:xfrm>
          <a:prstGeom prst="rect">
            <a:avLst/>
          </a:prstGeom>
        </p:spPr>
        <p:txBody>
          <a:bodyPr vert="horz" lIns="98760" tIns="49380" rIns="98760" bIns="4938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376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87599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0349" indent="-370349" algn="l" defTabSz="987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02424" indent="-308625" algn="l" defTabSz="987599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34500" indent="-246899" algn="l" defTabSz="987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28298" indent="-246899" algn="l" defTabSz="987599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22099" indent="-246899" algn="l" defTabSz="987599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5898" indent="-246899" algn="l" defTabSz="987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09698" indent="-246899" algn="l" defTabSz="987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03498" indent="-246899" algn="l" defTabSz="987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197297" indent="-246899" algn="l" defTabSz="987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3800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7599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81399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75198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68998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799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56597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50397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0" y="71725"/>
            <a:ext cx="9698793" cy="6714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585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512" y="476672"/>
            <a:ext cx="8174571" cy="550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42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9382" y="476672"/>
            <a:ext cx="5236831" cy="550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76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r="18399"/>
          <a:stretch/>
        </p:blipFill>
        <p:spPr bwMode="auto">
          <a:xfrm>
            <a:off x="0" y="1412776"/>
            <a:ext cx="5688000" cy="475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0205" y="0"/>
            <a:ext cx="4221088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23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8243" y="44624"/>
            <a:ext cx="6095117" cy="6583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12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112" y="548680"/>
            <a:ext cx="8481392" cy="564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31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Raz wybrały się na spacer</a:t>
            </a:r>
          </a:p>
        </p:txBody>
      </p:sp>
    </p:spTree>
    <p:extLst>
      <p:ext uri="{BB962C8B-B14F-4D97-AF65-F5344CB8AC3E}">
        <p14:creationId xmlns:p14="http://schemas.microsoft.com/office/powerpoint/2010/main" val="402431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520" y="1232154"/>
            <a:ext cx="8067036" cy="453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00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 fontScale="90000"/>
          </a:bodyPr>
          <a:lstStyle/>
          <a:p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 ogródka warzywnego –</a:t>
            </a:r>
          </a:p>
        </p:txBody>
      </p:sp>
    </p:spTree>
    <p:extLst>
      <p:ext uri="{BB962C8B-B14F-4D97-AF65-F5344CB8AC3E}">
        <p14:creationId xmlns:p14="http://schemas.microsoft.com/office/powerpoint/2010/main" val="11391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2" y="422337"/>
            <a:ext cx="8342221" cy="5949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256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 fontScale="90000"/>
          </a:bodyPr>
          <a:lstStyle/>
          <a:p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tam ślimak je poprosił,</a:t>
            </a:r>
          </a:p>
        </p:txBody>
      </p:sp>
    </p:spTree>
    <p:extLst>
      <p:ext uri="{BB962C8B-B14F-4D97-AF65-F5344CB8AC3E}">
        <p14:creationId xmlns:p14="http://schemas.microsoft.com/office/powerpoint/2010/main" val="164316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Były sobie witaminki</a:t>
            </a:r>
            <a:endParaRPr lang="pl-PL" sz="8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58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0592" y="1484784"/>
            <a:ext cx="7733374" cy="393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93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 fontScale="90000"/>
          </a:bodyPr>
          <a:lstStyle/>
          <a:p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By się bawić w chowanego!</a:t>
            </a:r>
          </a:p>
        </p:txBody>
      </p:sp>
    </p:spTree>
    <p:extLst>
      <p:ext uri="{BB962C8B-B14F-4D97-AF65-F5344CB8AC3E}">
        <p14:creationId xmlns:p14="http://schemas.microsoft.com/office/powerpoint/2010/main" val="229417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60" y="692696"/>
            <a:ext cx="7489729" cy="56172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65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 fontScale="90000"/>
          </a:bodyPr>
          <a:lstStyle/>
          <a:p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Witaminki – zachwycone!</a:t>
            </a:r>
          </a:p>
        </p:txBody>
      </p:sp>
    </p:spTree>
    <p:extLst>
      <p:ext uri="{BB962C8B-B14F-4D97-AF65-F5344CB8AC3E}">
        <p14:creationId xmlns:p14="http://schemas.microsoft.com/office/powerpoint/2010/main" val="47291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0" y="1124744"/>
            <a:ext cx="8305976" cy="4672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40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 fontScale="90000"/>
          </a:bodyPr>
          <a:lstStyle/>
          <a:p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Pochowały się w warzywach:</a:t>
            </a:r>
          </a:p>
        </p:txBody>
      </p:sp>
    </p:spTree>
    <p:extLst>
      <p:ext uri="{BB962C8B-B14F-4D97-AF65-F5344CB8AC3E}">
        <p14:creationId xmlns:p14="http://schemas.microsoft.com/office/powerpoint/2010/main" val="366984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98" y="946476"/>
            <a:ext cx="8243266" cy="4704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157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 fontScale="90000"/>
          </a:bodyPr>
          <a:lstStyle/>
          <a:p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 porach, dyniach i burakach,</a:t>
            </a:r>
          </a:p>
        </p:txBody>
      </p:sp>
    </p:spTree>
    <p:extLst>
      <p:ext uri="{BB962C8B-B14F-4D97-AF65-F5344CB8AC3E}">
        <p14:creationId xmlns:p14="http://schemas.microsoft.com/office/powerpoint/2010/main" val="246523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4" y="7996"/>
            <a:ext cx="9687488" cy="68500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424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6" b="-3274"/>
          <a:stretch/>
        </p:blipFill>
        <p:spPr>
          <a:xfrm>
            <a:off x="119914" y="144000"/>
            <a:ext cx="9687488" cy="66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57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6" y="1340768"/>
            <a:ext cx="8011782" cy="4506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206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" b="-5833"/>
          <a:stretch/>
        </p:blipFill>
        <p:spPr>
          <a:xfrm>
            <a:off x="279725" y="144000"/>
            <a:ext cx="9367866" cy="66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361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 fontScale="90000"/>
          </a:bodyPr>
          <a:lstStyle/>
          <a:p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 kalafiorach i …w pokrzywach.</a:t>
            </a:r>
          </a:p>
        </p:txBody>
      </p:sp>
    </p:spTree>
    <p:extLst>
      <p:ext uri="{BB962C8B-B14F-4D97-AF65-F5344CB8AC3E}">
        <p14:creationId xmlns:p14="http://schemas.microsoft.com/office/powerpoint/2010/main" val="31458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4" y="260648"/>
            <a:ext cx="9025862" cy="63821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639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4" y="260648"/>
            <a:ext cx="9025862" cy="63821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425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 fontScale="90000"/>
          </a:bodyPr>
          <a:lstStyle/>
          <a:p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Jedne wlazły do kapusty,</a:t>
            </a:r>
          </a:p>
        </p:txBody>
      </p:sp>
    </p:spTree>
    <p:extLst>
      <p:ext uri="{BB962C8B-B14F-4D97-AF65-F5344CB8AC3E}">
        <p14:creationId xmlns:p14="http://schemas.microsoft.com/office/powerpoint/2010/main" val="364199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2" y="332656"/>
            <a:ext cx="8757891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84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 fontScale="90000"/>
          </a:bodyPr>
          <a:lstStyle/>
          <a:p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Rabarbaru i szpinaku.</a:t>
            </a:r>
          </a:p>
        </p:txBody>
      </p:sp>
    </p:spTree>
    <p:extLst>
      <p:ext uri="{BB962C8B-B14F-4D97-AF65-F5344CB8AC3E}">
        <p14:creationId xmlns:p14="http://schemas.microsoft.com/office/powerpoint/2010/main" val="364199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9" y="0"/>
            <a:ext cx="969879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84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 fontScale="90000"/>
          </a:bodyPr>
          <a:lstStyle/>
          <a:p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Inne zaraz przycupnęły</a:t>
            </a:r>
          </a:p>
        </p:txBody>
      </p:sp>
    </p:spTree>
    <p:extLst>
      <p:ext uri="{BB962C8B-B14F-4D97-AF65-F5344CB8AC3E}">
        <p14:creationId xmlns:p14="http://schemas.microsoft.com/office/powerpoint/2010/main" val="155728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11" y="1352629"/>
            <a:ext cx="7200797" cy="4080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26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49" y="994564"/>
            <a:ext cx="8011782" cy="4896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140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 fontScale="90000"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Wśród brokułów i ziemniaków</a:t>
            </a:r>
          </a:p>
        </p:txBody>
      </p:sp>
    </p:spTree>
    <p:extLst>
      <p:ext uri="{BB962C8B-B14F-4D97-AF65-F5344CB8AC3E}">
        <p14:creationId xmlns:p14="http://schemas.microsoft.com/office/powerpoint/2010/main" val="254089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9" y="0"/>
            <a:ext cx="9698796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853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 fontScale="90000"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Reszta skryła się w cebuli,</a:t>
            </a:r>
          </a:p>
        </p:txBody>
      </p:sp>
    </p:spTree>
    <p:extLst>
      <p:ext uri="{BB962C8B-B14F-4D97-AF65-F5344CB8AC3E}">
        <p14:creationId xmlns:p14="http://schemas.microsoft.com/office/powerpoint/2010/main" val="315811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0" y="0"/>
            <a:ext cx="9698794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790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 fontScale="90000"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 grochu, bobie i sałacie.</a:t>
            </a:r>
          </a:p>
        </p:txBody>
      </p:sp>
    </p:spTree>
    <p:extLst>
      <p:ext uri="{BB962C8B-B14F-4D97-AF65-F5344CB8AC3E}">
        <p14:creationId xmlns:p14="http://schemas.microsoft.com/office/powerpoint/2010/main" val="23593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26" y="2753031"/>
            <a:ext cx="5171906" cy="413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4986" y="93293"/>
            <a:ext cx="5231014" cy="410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29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88" y="692696"/>
            <a:ext cx="5775108" cy="54592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4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 fontScale="90000"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Siedzą sobie tam do dzisiaj…</a:t>
            </a:r>
          </a:p>
        </p:txBody>
      </p:sp>
    </p:spTree>
    <p:extLst>
      <p:ext uri="{BB962C8B-B14F-4D97-AF65-F5344CB8AC3E}">
        <p14:creationId xmlns:p14="http://schemas.microsoft.com/office/powerpoint/2010/main" val="363561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6" y="984742"/>
            <a:ext cx="8498310" cy="50405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99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 fontScale="90000"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Może też ich poszukacie?</a:t>
            </a:r>
          </a:p>
        </p:txBody>
      </p:sp>
    </p:spTree>
    <p:extLst>
      <p:ext uri="{BB962C8B-B14F-4D97-AF65-F5344CB8AC3E}">
        <p14:creationId xmlns:p14="http://schemas.microsoft.com/office/powerpoint/2010/main" val="10891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 </a:t>
            </a: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imionami </a:t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jak </a:t>
            </a:r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litery:</a:t>
            </a:r>
          </a:p>
        </p:txBody>
      </p:sp>
    </p:spTree>
    <p:extLst>
      <p:ext uri="{BB962C8B-B14F-4D97-AF65-F5344CB8AC3E}">
        <p14:creationId xmlns:p14="http://schemas.microsoft.com/office/powerpoint/2010/main" val="347286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53" y="984742"/>
            <a:ext cx="5198076" cy="50405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25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199" y="404664"/>
            <a:ext cx="6053121" cy="6072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29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49" y="260648"/>
            <a:ext cx="8011782" cy="6364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442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360" y="260648"/>
            <a:ext cx="6364360" cy="6364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17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Jako przykład tu wymienię</a:t>
            </a:r>
          </a:p>
        </p:txBody>
      </p:sp>
    </p:spTree>
    <p:extLst>
      <p:ext uri="{BB962C8B-B14F-4D97-AF65-F5344CB8AC3E}">
        <p14:creationId xmlns:p14="http://schemas.microsoft.com/office/powerpoint/2010/main" val="165248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A, C, D, E </a:t>
            </a: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lub </a:t>
            </a:r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B4.</a:t>
            </a:r>
          </a:p>
        </p:txBody>
      </p:sp>
    </p:spTree>
    <p:extLst>
      <p:ext uri="{BB962C8B-B14F-4D97-AF65-F5344CB8AC3E}">
        <p14:creationId xmlns:p14="http://schemas.microsoft.com/office/powerpoint/2010/main" val="337239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10491</TotalTime>
  <Words>109</Words>
  <Application>Microsoft Office PowerPoint</Application>
  <PresentationFormat>Papier A4 (210x297 mm)</PresentationFormat>
  <Paragraphs>24</Paragraphs>
  <Slides>51</Slides>
  <Notes>4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51</vt:i4>
      </vt:variant>
    </vt:vector>
  </HeadingPairs>
  <TitlesOfParts>
    <vt:vector size="52" baseType="lpstr">
      <vt:lpstr>Motyw pakietu Office</vt:lpstr>
      <vt:lpstr>Prezentacja programu PowerPoint</vt:lpstr>
      <vt:lpstr>Były sobie witaminki</vt:lpstr>
      <vt:lpstr>Prezentacja programu PowerPoint</vt:lpstr>
      <vt:lpstr>Prezentacja programu PowerPoint</vt:lpstr>
      <vt:lpstr>Z imionami  jak litery:</vt:lpstr>
      <vt:lpstr>Prezentacja programu PowerPoint</vt:lpstr>
      <vt:lpstr>Prezentacja programu PowerPoint</vt:lpstr>
      <vt:lpstr>Jako przykład tu wymienię</vt:lpstr>
      <vt:lpstr>A, C, D, E  lub B4.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Raz wybrały się na spacer</vt:lpstr>
      <vt:lpstr>Prezentacja programu PowerPoint</vt:lpstr>
      <vt:lpstr>Do ogródka warzywnego –</vt:lpstr>
      <vt:lpstr>Prezentacja programu PowerPoint</vt:lpstr>
      <vt:lpstr>A tam ślimak je poprosił,</vt:lpstr>
      <vt:lpstr>Prezentacja programu PowerPoint</vt:lpstr>
      <vt:lpstr>By się bawić w chowanego!</vt:lpstr>
      <vt:lpstr>Prezentacja programu PowerPoint</vt:lpstr>
      <vt:lpstr>Witaminki – zachwycone!</vt:lpstr>
      <vt:lpstr>Prezentacja programu PowerPoint</vt:lpstr>
      <vt:lpstr>Pochowały się w warzywach:</vt:lpstr>
      <vt:lpstr>Prezentacja programu PowerPoint</vt:lpstr>
      <vt:lpstr>W porach, dyniach i burakach,</vt:lpstr>
      <vt:lpstr>Prezentacja programu PowerPoint</vt:lpstr>
      <vt:lpstr>Prezentacja programu PowerPoint</vt:lpstr>
      <vt:lpstr>Prezentacja programu PowerPoint</vt:lpstr>
      <vt:lpstr>W kalafiorach i …w pokrzywach.</vt:lpstr>
      <vt:lpstr>Prezentacja programu PowerPoint</vt:lpstr>
      <vt:lpstr>Prezentacja programu PowerPoint</vt:lpstr>
      <vt:lpstr>Jedne wlazły do kapusty,</vt:lpstr>
      <vt:lpstr>Prezentacja programu PowerPoint</vt:lpstr>
      <vt:lpstr>Rabarbaru i szpinaku.</vt:lpstr>
      <vt:lpstr>Prezentacja programu PowerPoint</vt:lpstr>
      <vt:lpstr>Inne zaraz przycupnęły</vt:lpstr>
      <vt:lpstr>Prezentacja programu PowerPoint</vt:lpstr>
      <vt:lpstr> Wśród brokułów i ziemniaków</vt:lpstr>
      <vt:lpstr>Prezentacja programu PowerPoint</vt:lpstr>
      <vt:lpstr> Reszta skryła się w cebuli,</vt:lpstr>
      <vt:lpstr>Prezentacja programu PowerPoint</vt:lpstr>
      <vt:lpstr> W grochu, bobie i sałacie.</vt:lpstr>
      <vt:lpstr>Prezentacja programu PowerPoint</vt:lpstr>
      <vt:lpstr>Prezentacja programu PowerPoint</vt:lpstr>
      <vt:lpstr> Siedzą sobie tam do dzisiaj…</vt:lpstr>
      <vt:lpstr>Prezentacja programu PowerPoint</vt:lpstr>
      <vt:lpstr> Może też ich poszukacie?</vt:lpstr>
      <vt:lpstr>Prezentacja programu PowerPoint</vt:lpstr>
      <vt:lpstr>Prezentacja programu PowerPoint</vt:lpstr>
    </vt:vector>
  </TitlesOfParts>
  <Manager>Fundacja Ingenium</Manager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Czytanie globalne literatury pięknej Książka do druku</dc:title>
  <dc:subject>Metoda Domana Książka Do czytania globalnego do druku</dc:subject>
  <dc:creator>Gosia Fundacja Ingenium</dc:creator>
  <cp:keywords>Metoda Domana;czytanie globalne;Książki do druku;Metoda Krakowska;Montessori</cp:keywords>
  <dc:description>Książka do użytku osobistego rodziców, pedagogów terapeutów, organizacji i instytucji pożytku publicznego - przedszkoli, żłobków, poradni itp.</dc:description>
  <cp:lastModifiedBy>hp</cp:lastModifiedBy>
  <cp:revision>197</cp:revision>
  <dcterms:created xsi:type="dcterms:W3CDTF">2017-10-28T07:27:49Z</dcterms:created>
  <dcterms:modified xsi:type="dcterms:W3CDTF">2019-06-13T13:57:01Z</dcterms:modified>
  <cp:category>Czytanie globalne literatury pięknej</cp:category>
</cp:coreProperties>
</file>