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sldIdLst>
    <p:sldId id="314" r:id="rId4"/>
    <p:sldId id="258" r:id="rId5"/>
    <p:sldId id="257" r:id="rId6"/>
    <p:sldId id="287" r:id="rId7"/>
    <p:sldId id="316" r:id="rId8"/>
    <p:sldId id="259" r:id="rId9"/>
    <p:sldId id="288" r:id="rId10"/>
    <p:sldId id="260" r:id="rId11"/>
    <p:sldId id="289" r:id="rId12"/>
    <p:sldId id="290" r:id="rId13"/>
    <p:sldId id="317" r:id="rId14"/>
    <p:sldId id="291" r:id="rId15"/>
    <p:sldId id="292" r:id="rId16"/>
    <p:sldId id="264" r:id="rId17"/>
    <p:sldId id="293" r:id="rId18"/>
    <p:sldId id="294" r:id="rId19"/>
    <p:sldId id="266" r:id="rId20"/>
    <p:sldId id="295" r:id="rId21"/>
    <p:sldId id="297" r:id="rId22"/>
    <p:sldId id="296" r:id="rId23"/>
    <p:sldId id="318" r:id="rId24"/>
    <p:sldId id="319" r:id="rId25"/>
    <p:sldId id="299" r:id="rId26"/>
    <p:sldId id="298" r:id="rId27"/>
    <p:sldId id="270" r:id="rId28"/>
    <p:sldId id="300" r:id="rId29"/>
    <p:sldId id="301" r:id="rId30"/>
    <p:sldId id="272" r:id="rId31"/>
    <p:sldId id="302" r:id="rId32"/>
    <p:sldId id="303" r:id="rId33"/>
    <p:sldId id="274" r:id="rId34"/>
    <p:sldId id="320" r:id="rId35"/>
    <p:sldId id="321" r:id="rId36"/>
    <p:sldId id="322" r:id="rId37"/>
    <p:sldId id="304" r:id="rId38"/>
    <p:sldId id="305" r:id="rId39"/>
    <p:sldId id="276" r:id="rId40"/>
    <p:sldId id="315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49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303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826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099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82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122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72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0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208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697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80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27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44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599" cy="1143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600205"/>
            <a:ext cx="8229599" cy="4525963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11.04.2019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1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266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16224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Ssaki drapieżne 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Europy</a:t>
            </a:r>
            <a: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carnivorous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mammals</a:t>
            </a:r>
            <a:endParaRPr lang="pl-PL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75" y="2420888"/>
            <a:ext cx="3691725" cy="3153349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lynx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531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0071"/>
            <a:ext cx="9531205" cy="63386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932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196752"/>
            <a:ext cx="8229600" cy="17733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84923" y="2176105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wydra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441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590872" y="-1971600"/>
            <a:ext cx="8229600" cy="331236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otter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544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Obraz 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99"/>
            <a:ext cx="9144000" cy="571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9289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kuna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748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4462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marten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881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6811"/>
            <a:ext cx="10297144" cy="68647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412776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tchórz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fretka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727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04864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ferret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121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8" y="260648"/>
            <a:ext cx="6251024" cy="62510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Obraz 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43" y="-243408"/>
            <a:ext cx="7173416" cy="71734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76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Obraz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8" y="44624"/>
            <a:ext cx="6181185" cy="67220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174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Obraz 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196"/>
            <a:ext cx="7704856" cy="65568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5854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żbik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1338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88640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wildcat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549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Obraz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64" y="-22860"/>
            <a:ext cx="9431064" cy="72954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56490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łasica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6454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276872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weasel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768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Obraz 8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9" y="724645"/>
            <a:ext cx="9213776" cy="53952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borsuk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69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7200" y="1992807"/>
            <a:ext cx="82296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4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</a:t>
            </a:r>
            <a:endParaRPr lang="pl-PL" sz="4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-2738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badger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543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Obraz 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9" y="332656"/>
            <a:ext cx="7593501" cy="60641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rosomak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188637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-2738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wolverine</a:t>
            </a: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25300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7" name="Obraz 8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991" y="-1539552"/>
            <a:ext cx="12725743" cy="93543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2454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9289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niedźwiedź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6585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bear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131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Obraz 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8" y="44624"/>
            <a:ext cx="7892333" cy="67413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36" y="1104855"/>
            <a:ext cx="4838736" cy="4844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94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7200" y="1992807"/>
            <a:ext cx="82296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4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fox</a:t>
            </a:r>
            <a:endParaRPr lang="pl-PL" sz="4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993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08318"/>
            <a:ext cx="9468544" cy="6266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2586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wilk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wolf</a:t>
            </a:r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782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165295"/>
            <a:ext cx="9144000" cy="65274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ryś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9848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27</Words>
  <Application>Microsoft Office PowerPoint</Application>
  <PresentationFormat>Pokaz na ekranie (4:3)</PresentationFormat>
  <Paragraphs>34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38</vt:i4>
      </vt:variant>
    </vt:vector>
  </HeadingPairs>
  <TitlesOfParts>
    <vt:vector size="41" baseType="lpstr">
      <vt:lpstr>Office Theme</vt:lpstr>
      <vt:lpstr>Motyw pakietu Office</vt:lpstr>
      <vt:lpstr>1_Office Theme</vt:lpstr>
      <vt:lpstr>                  Ssaki drapieżne Europy      European carnivorous mammals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Gosia Fundacja Ingenium</dc:creator>
  <cp:lastModifiedBy>hp</cp:lastModifiedBy>
  <cp:revision>57</cp:revision>
  <dcterms:created xsi:type="dcterms:W3CDTF">2006-07-21T15:42:45Z</dcterms:created>
  <dcterms:modified xsi:type="dcterms:W3CDTF">2019-04-11T04:25:03Z</dcterms:modified>
  <dc:language>pl-PL</dc:language>
</cp:coreProperties>
</file>