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6" r:id="rId3"/>
    <p:sldMasterId id="2147483712" r:id="rId4"/>
    <p:sldMasterId id="2147483725" r:id="rId5"/>
    <p:sldMasterId id="2147483738" r:id="rId6"/>
    <p:sldMasterId id="2147483751" r:id="rId7"/>
    <p:sldMasterId id="2147483790" r:id="rId8"/>
    <p:sldMasterId id="2147483803" r:id="rId9"/>
    <p:sldMasterId id="2147483816" r:id="rId10"/>
  </p:sldMasterIdLst>
  <p:notesMasterIdLst>
    <p:notesMasterId r:id="rId70"/>
  </p:notesMasterIdLst>
  <p:sldIdLst>
    <p:sldId id="314" r:id="rId11"/>
    <p:sldId id="353" r:id="rId12"/>
    <p:sldId id="257" r:id="rId13"/>
    <p:sldId id="354" r:id="rId14"/>
    <p:sldId id="403" r:id="rId15"/>
    <p:sldId id="352" r:id="rId16"/>
    <p:sldId id="355" r:id="rId17"/>
    <p:sldId id="260" r:id="rId18"/>
    <p:sldId id="356" r:id="rId19"/>
    <p:sldId id="357" r:id="rId20"/>
    <p:sldId id="262" r:id="rId21"/>
    <p:sldId id="359" r:id="rId22"/>
    <p:sldId id="362" r:id="rId23"/>
    <p:sldId id="361" r:id="rId24"/>
    <p:sldId id="363" r:id="rId25"/>
    <p:sldId id="364" r:id="rId26"/>
    <p:sldId id="365" r:id="rId27"/>
    <p:sldId id="367" r:id="rId28"/>
    <p:sldId id="371" r:id="rId29"/>
    <p:sldId id="370" r:id="rId30"/>
    <p:sldId id="373" r:id="rId31"/>
    <p:sldId id="377" r:id="rId32"/>
    <p:sldId id="376" r:id="rId33"/>
    <p:sldId id="407" r:id="rId34"/>
    <p:sldId id="408" r:id="rId35"/>
    <p:sldId id="409" r:id="rId36"/>
    <p:sldId id="378" r:id="rId37"/>
    <p:sldId id="379" r:id="rId38"/>
    <p:sldId id="380" r:id="rId39"/>
    <p:sldId id="382" r:id="rId40"/>
    <p:sldId id="383" r:id="rId41"/>
    <p:sldId id="384" r:id="rId42"/>
    <p:sldId id="404" r:id="rId43"/>
    <p:sldId id="405" r:id="rId44"/>
    <p:sldId id="406" r:id="rId45"/>
    <p:sldId id="385" r:id="rId46"/>
    <p:sldId id="386" r:id="rId47"/>
    <p:sldId id="387" r:id="rId48"/>
    <p:sldId id="399" r:id="rId49"/>
    <p:sldId id="410" r:id="rId50"/>
    <p:sldId id="400" r:id="rId51"/>
    <p:sldId id="401" r:id="rId52"/>
    <p:sldId id="411" r:id="rId53"/>
    <p:sldId id="412" r:id="rId54"/>
    <p:sldId id="413" r:id="rId55"/>
    <p:sldId id="414" r:id="rId56"/>
    <p:sldId id="338" r:id="rId57"/>
    <p:sldId id="358" r:id="rId58"/>
    <p:sldId id="366" r:id="rId59"/>
    <p:sldId id="372" r:id="rId60"/>
    <p:sldId id="381" r:id="rId61"/>
    <p:sldId id="388" r:id="rId62"/>
    <p:sldId id="415" r:id="rId63"/>
    <p:sldId id="416" r:id="rId64"/>
    <p:sldId id="417" r:id="rId65"/>
    <p:sldId id="418" r:id="rId66"/>
    <p:sldId id="419" r:id="rId67"/>
    <p:sldId id="420" r:id="rId68"/>
    <p:sldId id="337" r:id="rId69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094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28A05-8F8C-495A-8030-772A3D7CDDB0}" type="datetimeFigureOut">
              <a:rPr lang="pl-PL" smtClean="0"/>
              <a:t>27.04.2019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4FAB7-33A7-4194-82B6-29214E8AA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10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FAB7-33A7-4194-82B6-29214E8AA32E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81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780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8928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3881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8973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1841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9717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7688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8841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8174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46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609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3234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7769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1526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605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7793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3452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5903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5789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69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2" y="2840576"/>
            <a:ext cx="5829300" cy="196003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1" y="5181600"/>
            <a:ext cx="4800601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4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6" y="5875875"/>
            <a:ext cx="5829300" cy="181610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6" y="3875618"/>
            <a:ext cx="582930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1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5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2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56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5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3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2" y="2133608"/>
            <a:ext cx="3028951" cy="60346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2133608"/>
            <a:ext cx="3028951" cy="60346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14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5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2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6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90" y="364077"/>
            <a:ext cx="3833812" cy="780415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1" y="1913473"/>
            <a:ext cx="2256236" cy="6254751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8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8" y="6400800"/>
            <a:ext cx="411480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8" y="817033"/>
            <a:ext cx="4114800" cy="5486400"/>
          </a:xfrm>
        </p:spPr>
        <p:txBody>
          <a:bodyPr/>
          <a:lstStyle>
            <a:lvl1pPr marL="0" indent="0">
              <a:buNone/>
              <a:defRPr sz="3400"/>
            </a:lvl1pPr>
            <a:lvl2pPr marL="493800" indent="0">
              <a:buNone/>
              <a:defRPr sz="3000"/>
            </a:lvl2pPr>
            <a:lvl3pPr marL="987599" indent="0">
              <a:buNone/>
              <a:defRPr sz="2600"/>
            </a:lvl3pPr>
            <a:lvl4pPr marL="1481399" indent="0">
              <a:buNone/>
              <a:defRPr sz="2200"/>
            </a:lvl4pPr>
            <a:lvl5pPr marL="1975198" indent="0">
              <a:buNone/>
              <a:defRPr sz="2200"/>
            </a:lvl5pPr>
            <a:lvl6pPr marL="2468998" indent="0">
              <a:buNone/>
              <a:defRPr sz="2200"/>
            </a:lvl6pPr>
            <a:lvl7pPr marL="2962799" indent="0">
              <a:buNone/>
              <a:defRPr sz="2200"/>
            </a:lvl7pPr>
            <a:lvl8pPr marL="3456597" indent="0">
              <a:buNone/>
              <a:defRPr sz="2200"/>
            </a:lvl8pPr>
            <a:lvl9pPr marL="39503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8" y="7156451"/>
            <a:ext cx="411480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84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1" y="366194"/>
            <a:ext cx="1543050" cy="78020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1" y="366194"/>
            <a:ext cx="4514851" cy="78020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9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058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9642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000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268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214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2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41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937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936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472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35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17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8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245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19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20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305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612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48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009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645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497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733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40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21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81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178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637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6981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99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142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7612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135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848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808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40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854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871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2926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757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33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088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308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886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317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64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249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74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47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977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3828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3664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7794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9877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3482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50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2676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0698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0093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2953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8830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7725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0277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737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1375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1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3666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1065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5744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3158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3486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5509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1278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9360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8562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16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619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3" y="366184"/>
            <a:ext cx="6172199" cy="1524000"/>
          </a:xfrm>
          <a:prstGeom prst="rect">
            <a:avLst/>
          </a:prstGeom>
        </p:spPr>
        <p:txBody>
          <a:bodyPr vert="horz" lIns="98760" tIns="49380" rIns="98760" bIns="493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3" y="2133608"/>
            <a:ext cx="6172199" cy="6034617"/>
          </a:xfrm>
          <a:prstGeom prst="rect">
            <a:avLst/>
          </a:prstGeom>
        </p:spPr>
        <p:txBody>
          <a:bodyPr vert="horz" lIns="98760" tIns="49380" rIns="98760" bIns="4938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2" y="8475144"/>
            <a:ext cx="1600199" cy="486833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2" y="8475144"/>
            <a:ext cx="2171701" cy="486833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2" y="8475144"/>
            <a:ext cx="1600199" cy="486833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8759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49" indent="-37034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424" indent="-308625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00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099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8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6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4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297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0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9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5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3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2186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1461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773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7742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4772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5550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2623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7651"/>
            <a:ext cx="6858000" cy="1344149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b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Instrumenty dęte  </a:t>
            </a:r>
            <a:b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drewniane</a:t>
            </a:r>
            <a:b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b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l-PL" sz="3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Woodwind</a:t>
            </a:r>
            <a: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instruments</a:t>
            </a:r>
            <a:endParaRPr lang="pl-PL" sz="3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>
          <a:xfrm>
            <a:off x="1376772" y="7548331"/>
            <a:ext cx="4114800" cy="1073149"/>
          </a:xfrm>
        </p:spPr>
        <p:txBody>
          <a:bodyPr/>
          <a:lstStyle/>
          <a:p>
            <a:endParaRPr lang="pl-PL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fundacja </a:t>
            </a:r>
            <a:r>
              <a:rPr lang="pl-PL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ngenium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26" y="3033209"/>
            <a:ext cx="2680681" cy="4573243"/>
          </a:xfrm>
        </p:spPr>
      </p:pic>
    </p:spTree>
    <p:extLst>
      <p:ext uri="{BB962C8B-B14F-4D97-AF65-F5344CB8AC3E}">
        <p14:creationId xmlns:p14="http://schemas.microsoft.com/office/powerpoint/2010/main" val="1279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oboe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301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Obraz 5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040000">
            <a:off x="-575042" y="714647"/>
            <a:ext cx="7871791" cy="786896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rożek angielski</a:t>
            </a:r>
            <a:endParaRPr lang="pl-PL" sz="6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10630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English </a:t>
            </a:r>
            <a:r>
              <a:rPr lang="pl-PL" sz="6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horn</a:t>
            </a:r>
            <a:endParaRPr lang="pl-PL" sz="6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185225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-223977" y="434370"/>
            <a:ext cx="7158611" cy="74094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9451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fagot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611502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bassoon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102582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716105" y="1684642"/>
            <a:ext cx="8598729" cy="57324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4837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klarnet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751828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clarinet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763832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Obraz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387654"/>
            <a:ext cx="6326460" cy="63264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4706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-208781" y="767116"/>
            <a:ext cx="7149651" cy="7137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115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larnet mały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548236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E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flat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clarinet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9407251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-315416" y="1659469"/>
            <a:ext cx="7173416" cy="68588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53" y="1414223"/>
            <a:ext cx="2941419" cy="61279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2710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larnet basowy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50600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bass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clarinet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0326404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-315416" y="1659469"/>
            <a:ext cx="7173416" cy="68588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00">
            <a:off x="2268318" y="-69974"/>
            <a:ext cx="2347144" cy="92046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4163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347864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saksofon sopranowy</a:t>
            </a:r>
          </a:p>
        </p:txBody>
      </p:sp>
    </p:spTree>
    <p:extLst>
      <p:ext uri="{BB962C8B-B14F-4D97-AF65-F5344CB8AC3E}">
        <p14:creationId xmlns:p14="http://schemas.microsoft.com/office/powerpoint/2010/main" val="16056589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203848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soprano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saxophone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161375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-315416" y="1659469"/>
            <a:ext cx="7173416" cy="68588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205588" y="1371866"/>
            <a:ext cx="6621828" cy="66218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309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flet piccolo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0" y="3347864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saksofon altowy</a:t>
            </a:r>
          </a:p>
        </p:txBody>
      </p:sp>
    </p:spTree>
    <p:extLst>
      <p:ext uri="{BB962C8B-B14F-4D97-AF65-F5344CB8AC3E}">
        <p14:creationId xmlns:p14="http://schemas.microsoft.com/office/powerpoint/2010/main" val="8500575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alto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saxophone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477084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565228" y="394543"/>
            <a:ext cx="5678845" cy="81455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2455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saksofon tenorowy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757336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291581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tenor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saxophone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9063403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-704857" y="263120"/>
            <a:ext cx="7980120" cy="81491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4040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saksofon barytonowy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191553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059832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baritone</a:t>
            </a: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saxophone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298100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-2115616" y="0"/>
            <a:ext cx="7972400" cy="75102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323528"/>
            <a:ext cx="4970687" cy="84249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5810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251520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akordeon</a:t>
            </a:r>
          </a:p>
        </p:txBody>
      </p:sp>
    </p:spTree>
    <p:extLst>
      <p:ext uri="{BB962C8B-B14F-4D97-AF65-F5344CB8AC3E}">
        <p14:creationId xmlns:p14="http://schemas.microsoft.com/office/powerpoint/2010/main" val="4633260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2329511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piccolo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flute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3936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251520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accordion</a:t>
            </a: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86603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1835696"/>
            <a:ext cx="5894412" cy="4896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4697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066" y="1952651"/>
            <a:ext cx="7200131" cy="52308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7857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-25253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harmonia chromatyczna</a:t>
            </a:r>
          </a:p>
        </p:txBody>
      </p:sp>
    </p:spTree>
    <p:extLst>
      <p:ext uri="{BB962C8B-B14F-4D97-AF65-F5344CB8AC3E}">
        <p14:creationId xmlns:p14="http://schemas.microsoft.com/office/powerpoint/2010/main" val="37998013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-108520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hromatic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accordion</a:t>
            </a: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417849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763688"/>
            <a:ext cx="6139242" cy="54193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5037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9252" y="1575393"/>
            <a:ext cx="7564411" cy="54927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1069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035829"/>
            <a:ext cx="6172200" cy="384042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" y="107504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467544"/>
            <a:ext cx="68580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3801135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4555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7158731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2707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035829"/>
            <a:ext cx="6172200" cy="384042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-30163" y="313287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oboe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TextShape 2"/>
          <p:cNvSpPr txBox="1"/>
          <p:nvPr/>
        </p:nvSpPr>
        <p:spPr>
          <a:xfrm>
            <a:off x="0" y="3913687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English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horn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" name="TextShape 2"/>
          <p:cNvSpPr txBox="1"/>
          <p:nvPr/>
        </p:nvSpPr>
        <p:spPr>
          <a:xfrm>
            <a:off x="0" y="5713887"/>
            <a:ext cx="6858000" cy="65831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klarnet</a:t>
            </a: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" name="TextShape 2"/>
          <p:cNvSpPr txBox="1"/>
          <p:nvPr/>
        </p:nvSpPr>
        <p:spPr>
          <a:xfrm>
            <a:off x="0" y="7370071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clarinet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" name="TextShape 2"/>
          <p:cNvSpPr txBox="1"/>
          <p:nvPr/>
        </p:nvSpPr>
        <p:spPr>
          <a:xfrm>
            <a:off x="0" y="1897463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ożek angielski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0476435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035829"/>
            <a:ext cx="6172200" cy="384042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-1504" y="39553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larnet basowy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132822" y="1986592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ass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clarinet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-1504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larnet mały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TextShape 2"/>
          <p:cNvSpPr txBox="1"/>
          <p:nvPr/>
        </p:nvSpPr>
        <p:spPr>
          <a:xfrm>
            <a:off x="-27384" y="7452320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TextShape 2"/>
          <p:cNvSpPr txBox="1"/>
          <p:nvPr/>
        </p:nvSpPr>
        <p:spPr>
          <a:xfrm>
            <a:off x="5316" y="5292080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E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flat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clarinet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TextShape 2"/>
          <p:cNvSpPr txBox="1"/>
          <p:nvPr/>
        </p:nvSpPr>
        <p:spPr>
          <a:xfrm>
            <a:off x="-27384" y="687625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saksofon sopranowy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6279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Obraz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-89490" y="2708245"/>
            <a:ext cx="7404406" cy="40398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1334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035829"/>
            <a:ext cx="6172200" cy="384042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-27384" y="354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soprano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saxophone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TextShape 2"/>
          <p:cNvSpPr txBox="1"/>
          <p:nvPr/>
        </p:nvSpPr>
        <p:spPr>
          <a:xfrm>
            <a:off x="125016" y="2689551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saksofon altowy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" name="TextShape 2"/>
          <p:cNvSpPr txBox="1"/>
          <p:nvPr/>
        </p:nvSpPr>
        <p:spPr>
          <a:xfrm>
            <a:off x="125016" y="5065815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alto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saxophone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TextShape 2"/>
          <p:cNvSpPr txBox="1"/>
          <p:nvPr/>
        </p:nvSpPr>
        <p:spPr>
          <a:xfrm>
            <a:off x="-99392" y="6577983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saksofon tenorowy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24258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27384" y="25255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tenor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saxophone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-44624" y="2545535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saksofon barytonowy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TextShape 2"/>
          <p:cNvSpPr txBox="1"/>
          <p:nvPr/>
        </p:nvSpPr>
        <p:spPr>
          <a:xfrm>
            <a:off x="44624" y="4777783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baritone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saxophone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TextShape 2"/>
          <p:cNvSpPr txBox="1"/>
          <p:nvPr/>
        </p:nvSpPr>
        <p:spPr>
          <a:xfrm>
            <a:off x="-27384" y="7298063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akordeon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163072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035829"/>
            <a:ext cx="6172200" cy="384042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-27384" y="169271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accordion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-27384" y="1681439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harmonia chromatyczna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-27384" y="4057703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chromatic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accordion</a:t>
            </a: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175504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4287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8852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528"/>
            <a:ext cx="6858000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187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"/>
            <a:ext cx="6858000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9678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"/>
            <a:ext cx="6858000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668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"/>
            <a:ext cx="6858000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946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2" name="Obraz 1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1691680"/>
            <a:ext cx="4673168" cy="52856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7130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flet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0791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flute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62171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">
            <a:off x="-594148" y="1967614"/>
            <a:ext cx="8352928" cy="521855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obój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6728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92</Words>
  <Application>Microsoft Office PowerPoint</Application>
  <PresentationFormat>Pokaz na ekranie (4:3)</PresentationFormat>
  <Paragraphs>64</Paragraphs>
  <Slides>59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59</vt:i4>
      </vt:variant>
    </vt:vector>
  </HeadingPairs>
  <TitlesOfParts>
    <vt:vector size="69" baseType="lpstr">
      <vt:lpstr>Office Theme</vt:lpstr>
      <vt:lpstr>Motyw pakietu Office</vt:lpstr>
      <vt:lpstr>2_Office Theme</vt:lpstr>
      <vt:lpstr>4_Office Theme</vt:lpstr>
      <vt:lpstr>1_Office Theme</vt:lpstr>
      <vt:lpstr>3_Office Theme</vt:lpstr>
      <vt:lpstr>5_Office Theme</vt:lpstr>
      <vt:lpstr>8_Office Theme</vt:lpstr>
      <vt:lpstr>9_Office Theme</vt:lpstr>
      <vt:lpstr>6_Office Theme</vt:lpstr>
      <vt:lpstr>                       Instrumenty dęte                   drewniane                  Woodwind instruments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Fundacja Ingenium;Gosia</dc:creator>
  <cp:lastModifiedBy>hp</cp:lastModifiedBy>
  <cp:revision>131</cp:revision>
  <dcterms:created xsi:type="dcterms:W3CDTF">2006-07-21T15:42:45Z</dcterms:created>
  <dcterms:modified xsi:type="dcterms:W3CDTF">2019-04-27T13:19:25Z</dcterms:modified>
  <dc:language>pl-PL</dc:language>
</cp:coreProperties>
</file>