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  <p:sldId id="279" r:id="rId3"/>
    <p:sldId id="280" r:id="rId4"/>
    <p:sldId id="257" r:id="rId5"/>
    <p:sldId id="278" r:id="rId6"/>
    <p:sldId id="302" r:id="rId7"/>
    <p:sldId id="284" r:id="rId8"/>
    <p:sldId id="282" r:id="rId9"/>
    <p:sldId id="260" r:id="rId10"/>
    <p:sldId id="281" r:id="rId11"/>
    <p:sldId id="283" r:id="rId12"/>
    <p:sldId id="262" r:id="rId13"/>
    <p:sldId id="285" r:id="rId14"/>
    <p:sldId id="286" r:id="rId15"/>
    <p:sldId id="264" r:id="rId16"/>
    <p:sldId id="287" r:id="rId17"/>
    <p:sldId id="288" r:id="rId18"/>
    <p:sldId id="266" r:id="rId19"/>
    <p:sldId id="290" r:id="rId20"/>
    <p:sldId id="291" r:id="rId21"/>
    <p:sldId id="268" r:id="rId22"/>
    <p:sldId id="292" r:id="rId23"/>
    <p:sldId id="293" r:id="rId24"/>
    <p:sldId id="270" r:id="rId25"/>
    <p:sldId id="294" r:id="rId26"/>
    <p:sldId id="295" r:id="rId27"/>
    <p:sldId id="272" r:id="rId28"/>
    <p:sldId id="296" r:id="rId29"/>
    <p:sldId id="297" r:id="rId30"/>
    <p:sldId id="274" r:id="rId31"/>
    <p:sldId id="298" r:id="rId32"/>
    <p:sldId id="300" r:id="rId33"/>
    <p:sldId id="299" r:id="rId34"/>
    <p:sldId id="276" r:id="rId35"/>
    <p:sldId id="301" r:id="rId3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pl-PL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pl-PL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&lt;data/godzina&gt;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/>
            <a:r>
              <a:rPr lang="pl-PL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&lt;stopka&gt;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/>
            <a:fld id="{57D65D6B-3693-48A7-AA35-6A35F810F883}" type="slidenum">
              <a:rPr lang="pl-PL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‹#›</a:t>
            </a:fld>
            <a:endParaRPr lang="pl-P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8" name="Obraz 4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60648"/>
            <a:ext cx="6264696" cy="626469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10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TextShape 2"/>
          <p:cNvSpPr txBox="1"/>
          <p:nvPr/>
        </p:nvSpPr>
        <p:spPr>
          <a:xfrm>
            <a:off x="0" y="1359616"/>
            <a:ext cx="9144000" cy="4157616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pPr marL="342720" indent="-342720" algn="ctr">
              <a:spcBef>
                <a:spcPts val="4000"/>
              </a:spcBef>
            </a:pPr>
            <a:r>
              <a:rPr lang="pl-PL" sz="110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Orzechy nerkowca</a:t>
            </a:r>
            <a:endParaRPr lang="pl-PL" sz="11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7865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457200" y="26460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10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TextShape 2"/>
          <p:cNvSpPr txBox="1"/>
          <p:nvPr/>
        </p:nvSpPr>
        <p:spPr>
          <a:xfrm>
            <a:off x="0" y="2079696"/>
            <a:ext cx="9144000" cy="4157616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pPr marL="342720" indent="-342720" algn="ctr">
              <a:spcBef>
                <a:spcPts val="4000"/>
              </a:spcBef>
            </a:pPr>
            <a:r>
              <a:rPr lang="pl-PL" sz="110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Cashews</a:t>
            </a:r>
            <a:endParaRPr lang="pl-PL" sz="110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381472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8" name="Obraz 5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08" y="274320"/>
            <a:ext cx="7438416" cy="5949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457200" y="26460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10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TextShape 2"/>
          <p:cNvSpPr txBox="1"/>
          <p:nvPr/>
        </p:nvSpPr>
        <p:spPr>
          <a:xfrm>
            <a:off x="0" y="1484784"/>
            <a:ext cx="9144000" cy="4157616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pPr marL="342720" indent="-342720" algn="ctr">
              <a:spcBef>
                <a:spcPts val="4000"/>
              </a:spcBef>
            </a:pPr>
            <a:r>
              <a:rPr lang="pl-PL" sz="110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orzechy</a:t>
            </a:r>
          </a:p>
          <a:p>
            <a:pPr marL="342720" indent="-342720" algn="ctr">
              <a:spcBef>
                <a:spcPts val="4000"/>
              </a:spcBef>
            </a:pPr>
            <a:r>
              <a:rPr lang="pl-PL" sz="110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laskowe</a:t>
            </a:r>
            <a:endParaRPr lang="pl-PL" sz="110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752300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457200" y="26460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10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TextShape 2"/>
          <p:cNvSpPr txBox="1"/>
          <p:nvPr/>
        </p:nvSpPr>
        <p:spPr>
          <a:xfrm>
            <a:off x="0" y="2420888"/>
            <a:ext cx="9144000" cy="4157616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pPr marL="342720" indent="-342720" algn="ctr">
              <a:spcBef>
                <a:spcPts val="4000"/>
              </a:spcBef>
            </a:pPr>
            <a:r>
              <a:rPr lang="pl-PL" sz="110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hazelnuts</a:t>
            </a:r>
            <a:endParaRPr lang="pl-PL" sz="11000" b="1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818356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3" name="Obraz 62"/>
          <p:cNvPicPr/>
          <p:nvPr/>
        </p:nvPicPr>
        <p:blipFill>
          <a:blip r:embed="rId2"/>
          <a:stretch/>
        </p:blipFill>
        <p:spPr>
          <a:xfrm>
            <a:off x="1115616" y="1612816"/>
            <a:ext cx="6934320" cy="5200560"/>
          </a:xfrm>
          <a:prstGeom prst="rect">
            <a:avLst/>
          </a:prstGeom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434" y="-173478"/>
            <a:ext cx="4538582" cy="45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0683" y="1268760"/>
            <a:ext cx="4541837" cy="302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457200" y="26460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10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TextShape 2"/>
          <p:cNvSpPr txBox="1"/>
          <p:nvPr/>
        </p:nvSpPr>
        <p:spPr>
          <a:xfrm>
            <a:off x="0" y="1431624"/>
            <a:ext cx="9144000" cy="4157616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 fontScale="85000" lnSpcReduction="20000"/>
          </a:bodyPr>
          <a:lstStyle/>
          <a:p>
            <a:pPr marL="342720" indent="-342720" algn="ctr">
              <a:spcBef>
                <a:spcPts val="4000"/>
              </a:spcBef>
            </a:pPr>
            <a:r>
              <a:rPr lang="pl-PL" sz="110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orzesznik jadalny</a:t>
            </a:r>
          </a:p>
          <a:p>
            <a:pPr marL="342720" indent="-342720" algn="ctr">
              <a:spcBef>
                <a:spcPts val="4000"/>
              </a:spcBef>
            </a:pPr>
            <a:r>
              <a:rPr lang="pl-PL" sz="110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pekan</a:t>
            </a:r>
            <a:endParaRPr lang="pl-PL" sz="11000" b="1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663606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457200" y="26460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10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TextShape 2"/>
          <p:cNvSpPr txBox="1"/>
          <p:nvPr/>
        </p:nvSpPr>
        <p:spPr>
          <a:xfrm>
            <a:off x="0" y="2420888"/>
            <a:ext cx="9144000" cy="4157616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pPr marL="342720" indent="-342720" algn="ctr">
              <a:spcBef>
                <a:spcPts val="4000"/>
              </a:spcBef>
            </a:pPr>
            <a:r>
              <a:rPr lang="pl-PL" sz="110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pecans</a:t>
            </a:r>
            <a:endParaRPr lang="pl-PL" sz="11000" b="1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129979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2771" y="404664"/>
            <a:ext cx="8154028" cy="6115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457200" y="26460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10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TextShape 2"/>
          <p:cNvSpPr txBox="1"/>
          <p:nvPr/>
        </p:nvSpPr>
        <p:spPr>
          <a:xfrm>
            <a:off x="36512" y="1268760"/>
            <a:ext cx="9144000" cy="4157616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pPr marL="342720" indent="-342720" algn="ctr">
              <a:spcBef>
                <a:spcPts val="4000"/>
              </a:spcBef>
            </a:pPr>
            <a:r>
              <a:rPr lang="pl-PL" sz="110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orzechy</a:t>
            </a:r>
          </a:p>
          <a:p>
            <a:pPr marL="342720" indent="-342720" algn="ctr">
              <a:spcBef>
                <a:spcPts val="4000"/>
              </a:spcBef>
            </a:pPr>
            <a:r>
              <a:rPr lang="pl-PL" sz="110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Macadamia</a:t>
            </a:r>
            <a:endParaRPr lang="pl-PL" sz="11000" b="1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505548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7544" y="404664"/>
            <a:ext cx="669174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110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Orzechy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081" y="2708920"/>
            <a:ext cx="6937375" cy="366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82261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457200" y="26460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10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TextShape 2"/>
          <p:cNvSpPr txBox="1"/>
          <p:nvPr/>
        </p:nvSpPr>
        <p:spPr>
          <a:xfrm>
            <a:off x="0" y="1772816"/>
            <a:ext cx="9144000" cy="4157616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pPr marL="342720" indent="-342720" algn="ctr">
              <a:spcBef>
                <a:spcPts val="4000"/>
              </a:spcBef>
            </a:pPr>
            <a:r>
              <a:rPr lang="pl-PL" sz="110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Macadamia</a:t>
            </a:r>
            <a:r>
              <a:rPr lang="pl-PL" sz="110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z="110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nuts</a:t>
            </a:r>
            <a:endParaRPr lang="pl-PL" sz="11000" b="1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4269491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3447" y="1399273"/>
            <a:ext cx="6116905" cy="3953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457200" y="26460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10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TextShape 2"/>
          <p:cNvSpPr txBox="1"/>
          <p:nvPr/>
        </p:nvSpPr>
        <p:spPr>
          <a:xfrm>
            <a:off x="0" y="1340768"/>
            <a:ext cx="9144000" cy="4157616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pPr marL="342720" indent="-342720" algn="ctr">
              <a:spcBef>
                <a:spcPts val="4000"/>
              </a:spcBef>
            </a:pPr>
            <a:r>
              <a:rPr lang="pl-PL" sz="110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orzechy piniowe</a:t>
            </a:r>
          </a:p>
        </p:txBody>
      </p:sp>
    </p:spTree>
    <p:extLst>
      <p:ext uri="{BB962C8B-B14F-4D97-AF65-F5344CB8AC3E}">
        <p14:creationId xmlns:p14="http://schemas.microsoft.com/office/powerpoint/2010/main" val="9113328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457200" y="26460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10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TextShape 2"/>
          <p:cNvSpPr txBox="1"/>
          <p:nvPr/>
        </p:nvSpPr>
        <p:spPr>
          <a:xfrm>
            <a:off x="0" y="2223712"/>
            <a:ext cx="9144000" cy="4157616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pPr marL="342720" indent="-342720" algn="ctr">
              <a:spcBef>
                <a:spcPts val="4000"/>
              </a:spcBef>
            </a:pPr>
            <a:r>
              <a:rPr lang="pl-PL" sz="11000" b="1" spc="-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pine</a:t>
            </a:r>
            <a:r>
              <a:rPr lang="pl-PL" sz="110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z="110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nuts</a:t>
            </a:r>
            <a:endParaRPr lang="pl-PL" sz="11000" b="1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5619359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8" name="Obraz 7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476" y="188640"/>
            <a:ext cx="6323032" cy="632303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457200" y="26460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10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TextShape 2"/>
          <p:cNvSpPr txBox="1"/>
          <p:nvPr/>
        </p:nvSpPr>
        <p:spPr>
          <a:xfrm>
            <a:off x="0" y="2223712"/>
            <a:ext cx="9144000" cy="4157616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pPr marL="342720" indent="-342720" algn="ctr">
              <a:spcBef>
                <a:spcPts val="4000"/>
              </a:spcBef>
            </a:pPr>
            <a:r>
              <a:rPr lang="pl-PL" sz="110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pistachios</a:t>
            </a:r>
            <a:endParaRPr lang="pl-PL" sz="11000" b="1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2092089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457200" y="26460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10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TextShape 2"/>
          <p:cNvSpPr txBox="1"/>
          <p:nvPr/>
        </p:nvSpPr>
        <p:spPr>
          <a:xfrm>
            <a:off x="35496" y="2223712"/>
            <a:ext cx="9144000" cy="4157616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pPr marL="342720" indent="-342720" algn="ctr">
              <a:spcBef>
                <a:spcPts val="4000"/>
              </a:spcBef>
            </a:pPr>
            <a:r>
              <a:rPr lang="pl-PL" sz="110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pistacje</a:t>
            </a:r>
          </a:p>
        </p:txBody>
      </p:sp>
    </p:spTree>
    <p:extLst>
      <p:ext uri="{BB962C8B-B14F-4D97-AF65-F5344CB8AC3E}">
        <p14:creationId xmlns:p14="http://schemas.microsoft.com/office/powerpoint/2010/main" val="6338251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3" name="Obraz 8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79917"/>
            <a:ext cx="8640960" cy="509816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457200" y="26460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10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TextShape 2"/>
          <p:cNvSpPr txBox="1"/>
          <p:nvPr/>
        </p:nvSpPr>
        <p:spPr>
          <a:xfrm>
            <a:off x="35496" y="1052736"/>
            <a:ext cx="9144000" cy="532859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pPr marL="342720" indent="-342720" algn="ctr">
              <a:spcBef>
                <a:spcPts val="4000"/>
              </a:spcBef>
            </a:pPr>
            <a:r>
              <a:rPr lang="pl-PL" sz="110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orzechy</a:t>
            </a:r>
          </a:p>
          <a:p>
            <a:pPr marL="342720" indent="-342720" algn="ctr">
              <a:spcBef>
                <a:spcPts val="4000"/>
              </a:spcBef>
            </a:pPr>
            <a:r>
              <a:rPr lang="pl-PL" sz="110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włoskie</a:t>
            </a:r>
          </a:p>
        </p:txBody>
      </p:sp>
    </p:spTree>
    <p:extLst>
      <p:ext uri="{BB962C8B-B14F-4D97-AF65-F5344CB8AC3E}">
        <p14:creationId xmlns:p14="http://schemas.microsoft.com/office/powerpoint/2010/main" val="4267053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457200" y="26460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10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TextShape 2"/>
          <p:cNvSpPr txBox="1"/>
          <p:nvPr/>
        </p:nvSpPr>
        <p:spPr>
          <a:xfrm>
            <a:off x="36512" y="2348880"/>
            <a:ext cx="9144000" cy="532859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pPr marL="342720" indent="-342720" algn="ctr">
              <a:spcBef>
                <a:spcPts val="4000"/>
              </a:spcBef>
            </a:pPr>
            <a:r>
              <a:rPr lang="pl-PL" sz="110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walnuts</a:t>
            </a:r>
            <a:endParaRPr lang="pl-PL" sz="11000" b="1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893063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7544" y="404664"/>
            <a:ext cx="669174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110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Nuts</a:t>
            </a:r>
            <a:endParaRPr lang="pl-PL" sz="110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081" y="2708920"/>
            <a:ext cx="6937375" cy="366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07720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8" name="Obraz 8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12303"/>
            <a:ext cx="7391520" cy="4936977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457200" y="26460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10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TextShape 2"/>
          <p:cNvSpPr txBox="1"/>
          <p:nvPr/>
        </p:nvSpPr>
        <p:spPr>
          <a:xfrm>
            <a:off x="36512" y="1124744"/>
            <a:ext cx="9144000" cy="532859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pPr marL="342720" indent="-342720" algn="ctr">
              <a:spcBef>
                <a:spcPts val="4000"/>
              </a:spcBef>
            </a:pPr>
            <a:r>
              <a:rPr lang="pl-PL" sz="110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o</a:t>
            </a:r>
            <a:r>
              <a:rPr lang="pl-PL" sz="110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rzechy</a:t>
            </a:r>
          </a:p>
          <a:p>
            <a:pPr marL="342720" indent="-342720" algn="ctr">
              <a:spcBef>
                <a:spcPts val="4000"/>
              </a:spcBef>
            </a:pPr>
            <a:r>
              <a:rPr lang="pl-PL" sz="110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arachidowe</a:t>
            </a:r>
          </a:p>
        </p:txBody>
      </p:sp>
    </p:spTree>
    <p:extLst>
      <p:ext uri="{BB962C8B-B14F-4D97-AF65-F5344CB8AC3E}">
        <p14:creationId xmlns:p14="http://schemas.microsoft.com/office/powerpoint/2010/main" val="26846404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457200" y="26460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10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TextShape 2"/>
          <p:cNvSpPr txBox="1"/>
          <p:nvPr/>
        </p:nvSpPr>
        <p:spPr>
          <a:xfrm>
            <a:off x="36512" y="1124744"/>
            <a:ext cx="9144000" cy="532859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pPr marL="342720" indent="-342720" algn="ctr">
              <a:spcBef>
                <a:spcPts val="4000"/>
              </a:spcBef>
            </a:pPr>
            <a:r>
              <a:rPr lang="pl-PL" sz="110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orzeszki</a:t>
            </a:r>
          </a:p>
          <a:p>
            <a:pPr marL="342720" indent="-342720" algn="ctr">
              <a:spcBef>
                <a:spcPts val="4000"/>
              </a:spcBef>
            </a:pPr>
            <a:r>
              <a:rPr lang="pl-PL" sz="110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ziemne</a:t>
            </a:r>
          </a:p>
        </p:txBody>
      </p:sp>
    </p:spTree>
    <p:extLst>
      <p:ext uri="{BB962C8B-B14F-4D97-AF65-F5344CB8AC3E}">
        <p14:creationId xmlns:p14="http://schemas.microsoft.com/office/powerpoint/2010/main" val="26206578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457200" y="26460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10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TextShape 2"/>
          <p:cNvSpPr txBox="1"/>
          <p:nvPr/>
        </p:nvSpPr>
        <p:spPr>
          <a:xfrm>
            <a:off x="36512" y="2348880"/>
            <a:ext cx="9144000" cy="532859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pPr marL="342720" indent="-342720" algn="ctr">
              <a:spcBef>
                <a:spcPts val="4000"/>
              </a:spcBef>
            </a:pPr>
            <a:r>
              <a:rPr lang="pl-PL" sz="110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peanuts</a:t>
            </a:r>
            <a:endParaRPr lang="pl-PL" sz="11000" b="1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6974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3" name="Obraz 9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89" y="910088"/>
            <a:ext cx="7289719" cy="467915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3" name="Obraz 9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92696"/>
            <a:ext cx="5455501" cy="547260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8879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10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TextShape 2"/>
          <p:cNvSpPr txBox="1"/>
          <p:nvPr/>
        </p:nvSpPr>
        <p:spPr>
          <a:xfrm>
            <a:off x="0" y="2204864"/>
            <a:ext cx="9144000" cy="4157616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pPr marL="342720" indent="-342720" algn="ctr">
              <a:spcBef>
                <a:spcPts val="4000"/>
              </a:spcBef>
            </a:pPr>
            <a:r>
              <a:rPr lang="pl-PL" sz="11000" b="1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migdały</a:t>
            </a:r>
            <a:endParaRPr lang="pl-PL" sz="11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10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TextShape 2"/>
          <p:cNvSpPr txBox="1"/>
          <p:nvPr/>
        </p:nvSpPr>
        <p:spPr>
          <a:xfrm>
            <a:off x="0" y="2204864"/>
            <a:ext cx="9144000" cy="4157616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pPr marL="342720" indent="-342720" algn="ctr">
              <a:spcBef>
                <a:spcPts val="4000"/>
              </a:spcBef>
            </a:pPr>
            <a:r>
              <a:rPr lang="pl-PL" sz="11000" b="1" strike="noStrike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almonds</a:t>
            </a:r>
            <a:endParaRPr lang="pl-PL" sz="11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9496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8" name="Obraz 47"/>
          <p:cNvPicPr/>
          <p:nvPr/>
        </p:nvPicPr>
        <p:blipFill>
          <a:blip r:embed="rId2"/>
          <a:stretch/>
        </p:blipFill>
        <p:spPr>
          <a:xfrm>
            <a:off x="762120" y="961920"/>
            <a:ext cx="7619760" cy="49341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5796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10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TextShape 2"/>
          <p:cNvSpPr txBox="1"/>
          <p:nvPr/>
        </p:nvSpPr>
        <p:spPr>
          <a:xfrm>
            <a:off x="0" y="1359616"/>
            <a:ext cx="9144000" cy="4157616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pPr marL="342720" indent="-342720" algn="ctr">
              <a:spcBef>
                <a:spcPts val="4000"/>
              </a:spcBef>
            </a:pPr>
            <a:r>
              <a:rPr lang="pl-PL" sz="11000" b="1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orzechy</a:t>
            </a:r>
          </a:p>
          <a:p>
            <a:pPr marL="342720" indent="-342720" algn="ctr">
              <a:spcBef>
                <a:spcPts val="4000"/>
              </a:spcBef>
            </a:pPr>
            <a:r>
              <a:rPr lang="pl-PL" sz="110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brazylijskie</a:t>
            </a:r>
            <a:endParaRPr lang="pl-PL" sz="11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2290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10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TextShape 2"/>
          <p:cNvSpPr txBox="1"/>
          <p:nvPr/>
        </p:nvSpPr>
        <p:spPr>
          <a:xfrm>
            <a:off x="0" y="1359616"/>
            <a:ext cx="9144000" cy="4157616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pPr marL="342720" indent="-342720" algn="ctr">
              <a:spcBef>
                <a:spcPts val="4000"/>
              </a:spcBef>
            </a:pPr>
            <a:r>
              <a:rPr lang="pl-PL" sz="11000" b="1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Brazil</a:t>
            </a:r>
            <a:endParaRPr lang="pl-PL" sz="110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000"/>
              </a:spcBef>
            </a:pPr>
            <a:r>
              <a:rPr lang="pl-PL" sz="110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nuts</a:t>
            </a:r>
            <a:endParaRPr lang="pl-PL" sz="110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71785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3" name="Obraz 5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17" y="-243408"/>
            <a:ext cx="6494655" cy="4466880"/>
          </a:xfrm>
          <a:prstGeom prst="rect">
            <a:avLst/>
          </a:prstGeom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3848" y="3769355"/>
            <a:ext cx="5660978" cy="297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</TotalTime>
  <Words>37</Words>
  <Application>Microsoft Office PowerPoint</Application>
  <PresentationFormat>Pokaz na ekranie (4:3)</PresentationFormat>
  <Paragraphs>31</Paragraphs>
  <Slides>35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35</vt:i4>
      </vt:variant>
    </vt:vector>
  </HeadingPairs>
  <TitlesOfParts>
    <vt:vector size="36" baseType="lpstr"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Fundacja Ingenium</dc:creator>
  <cp:lastModifiedBy>hp</cp:lastModifiedBy>
  <cp:revision>34</cp:revision>
  <dcterms:created xsi:type="dcterms:W3CDTF">2006-08-06T11:59:47Z</dcterms:created>
  <dcterms:modified xsi:type="dcterms:W3CDTF">2019-04-01T09:39:25Z</dcterms:modified>
  <dc:language>pl-PL</dc:language>
</cp:coreProperties>
</file>