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438" r:id="rId2"/>
    <p:sldId id="389" r:id="rId3"/>
    <p:sldId id="348" r:id="rId4"/>
    <p:sldId id="380" r:id="rId5"/>
    <p:sldId id="324" r:id="rId6"/>
    <p:sldId id="349" r:id="rId7"/>
    <p:sldId id="381" r:id="rId8"/>
    <p:sldId id="351" r:id="rId9"/>
    <p:sldId id="392" r:id="rId10"/>
    <p:sldId id="393" r:id="rId11"/>
    <p:sldId id="394" r:id="rId12"/>
    <p:sldId id="439" r:id="rId13"/>
    <p:sldId id="440" r:id="rId14"/>
    <p:sldId id="441" r:id="rId15"/>
    <p:sldId id="460" r:id="rId16"/>
    <p:sldId id="461" r:id="rId17"/>
    <p:sldId id="462" r:id="rId18"/>
    <p:sldId id="416" r:id="rId19"/>
    <p:sldId id="415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5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  <p:sldId id="435" r:id="rId49"/>
    <p:sldId id="436" r:id="rId50"/>
    <p:sldId id="437" r:id="rId51"/>
    <p:sldId id="442" r:id="rId52"/>
    <p:sldId id="446" r:id="rId53"/>
    <p:sldId id="447" r:id="rId54"/>
    <p:sldId id="448" r:id="rId55"/>
    <p:sldId id="449" r:id="rId56"/>
    <p:sldId id="450" r:id="rId57"/>
    <p:sldId id="451" r:id="rId58"/>
    <p:sldId id="452" r:id="rId59"/>
    <p:sldId id="453" r:id="rId60"/>
    <p:sldId id="457" r:id="rId61"/>
    <p:sldId id="458" r:id="rId62"/>
    <p:sldId id="459" r:id="rId63"/>
    <p:sldId id="454" r:id="rId64"/>
    <p:sldId id="455" r:id="rId65"/>
    <p:sldId id="456" r:id="rId66"/>
    <p:sldId id="463" r:id="rId67"/>
    <p:sldId id="464" r:id="rId68"/>
    <p:sldId id="465" r:id="rId69"/>
    <p:sldId id="466" r:id="rId70"/>
    <p:sldId id="467" r:id="rId71"/>
    <p:sldId id="468" r:id="rId72"/>
    <p:sldId id="469" r:id="rId73"/>
    <p:sldId id="470" r:id="rId74"/>
    <p:sldId id="471" r:id="rId75"/>
    <p:sldId id="472" r:id="rId76"/>
    <p:sldId id="473" r:id="rId77"/>
    <p:sldId id="474" r:id="rId78"/>
    <p:sldId id="322" r:id="rId79"/>
  </p:sldIdLst>
  <p:sldSz cx="9906000" cy="6858000" type="A4"/>
  <p:notesSz cx="6858000" cy="9144000"/>
  <p:photoAlbum/>
  <p:defaultTextStyle>
    <a:defPPr>
      <a:defRPr lang="pl-PL"/>
    </a:defPPr>
    <a:lvl1pPr marL="0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93800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875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813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75198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68998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62799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56597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50397" algn="l" defTabSz="98759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660"/>
  </p:normalViewPr>
  <p:slideViewPr>
    <p:cSldViewPr>
      <p:cViewPr>
        <p:scale>
          <a:sx n="94" d="100"/>
          <a:sy n="94" d="100"/>
        </p:scale>
        <p:origin x="-1098" y="-48"/>
      </p:cViewPr>
      <p:guideLst>
        <p:guide orient="horz" pos="2160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9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339AE-0CE4-4952-B1A5-37A9BFBB036B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EE33B-9252-475B-A5B6-9D0B13A26A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774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442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884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4326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5768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7210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8652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70094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51536" algn="l" defTabSz="762884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42953" y="2130430"/>
            <a:ext cx="84201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85901" y="3886200"/>
            <a:ext cx="69342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3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7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8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75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62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56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50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464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3732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7181851" y="274644"/>
            <a:ext cx="222885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95301" y="274644"/>
            <a:ext cx="6521451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970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648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2507" y="4406905"/>
            <a:ext cx="8420100" cy="1362075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82507" y="2906713"/>
            <a:ext cx="8420100" cy="150018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93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875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4813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975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4689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9627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4565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950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356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95302" y="1600204"/>
            <a:ext cx="4375151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35550" y="1600204"/>
            <a:ext cx="4375151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933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1" y="1535113"/>
            <a:ext cx="4376870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800" indent="0">
              <a:buNone/>
              <a:defRPr sz="2200" b="1"/>
            </a:lvl2pPr>
            <a:lvl3pPr marL="987599" indent="0">
              <a:buNone/>
              <a:defRPr sz="1900" b="1"/>
            </a:lvl3pPr>
            <a:lvl4pPr marL="1481399" indent="0">
              <a:buNone/>
              <a:defRPr sz="1800" b="1"/>
            </a:lvl4pPr>
            <a:lvl5pPr marL="1975198" indent="0">
              <a:buNone/>
              <a:defRPr sz="1800" b="1"/>
            </a:lvl5pPr>
            <a:lvl6pPr marL="2468998" indent="0">
              <a:buNone/>
              <a:defRPr sz="1800" b="1"/>
            </a:lvl6pPr>
            <a:lvl7pPr marL="2962799" indent="0">
              <a:buNone/>
              <a:defRPr sz="1800" b="1"/>
            </a:lvl7pPr>
            <a:lvl8pPr marL="3456597" indent="0">
              <a:buNone/>
              <a:defRPr sz="1800" b="1"/>
            </a:lvl8pPr>
            <a:lvl9pPr marL="395039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95301" y="2174875"/>
            <a:ext cx="4376870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89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93800" indent="0">
              <a:buNone/>
              <a:defRPr sz="2200" b="1"/>
            </a:lvl2pPr>
            <a:lvl3pPr marL="987599" indent="0">
              <a:buNone/>
              <a:defRPr sz="1900" b="1"/>
            </a:lvl3pPr>
            <a:lvl4pPr marL="1481399" indent="0">
              <a:buNone/>
              <a:defRPr sz="1800" b="1"/>
            </a:lvl4pPr>
            <a:lvl5pPr marL="1975198" indent="0">
              <a:buNone/>
              <a:defRPr sz="1800" b="1"/>
            </a:lvl5pPr>
            <a:lvl6pPr marL="2468998" indent="0">
              <a:buNone/>
              <a:defRPr sz="1800" b="1"/>
            </a:lvl6pPr>
            <a:lvl7pPr marL="2962799" indent="0">
              <a:buNone/>
              <a:defRPr sz="1800" b="1"/>
            </a:lvl7pPr>
            <a:lvl8pPr marL="3456597" indent="0">
              <a:buNone/>
              <a:defRPr sz="1800" b="1"/>
            </a:lvl8pPr>
            <a:lvl9pPr marL="3950397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89" cy="3951288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150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98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233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7" cy="116205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72974" y="273056"/>
            <a:ext cx="5537728" cy="585311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95301" y="1435104"/>
            <a:ext cx="3259007" cy="4691063"/>
          </a:xfrm>
        </p:spPr>
        <p:txBody>
          <a:bodyPr/>
          <a:lstStyle>
            <a:lvl1pPr marL="0" indent="0">
              <a:buNone/>
              <a:defRPr sz="1600"/>
            </a:lvl1pPr>
            <a:lvl2pPr marL="493800" indent="0">
              <a:buNone/>
              <a:defRPr sz="1300"/>
            </a:lvl2pPr>
            <a:lvl3pPr marL="987599" indent="0">
              <a:buNone/>
              <a:defRPr sz="1200"/>
            </a:lvl3pPr>
            <a:lvl4pPr marL="1481399" indent="0">
              <a:buNone/>
              <a:defRPr sz="900"/>
            </a:lvl4pPr>
            <a:lvl5pPr marL="1975198" indent="0">
              <a:buNone/>
              <a:defRPr sz="900"/>
            </a:lvl5pPr>
            <a:lvl6pPr marL="2468998" indent="0">
              <a:buNone/>
              <a:defRPr sz="900"/>
            </a:lvl6pPr>
            <a:lvl7pPr marL="2962799" indent="0">
              <a:buNone/>
              <a:defRPr sz="900"/>
            </a:lvl7pPr>
            <a:lvl8pPr marL="3456597" indent="0">
              <a:buNone/>
              <a:defRPr sz="900"/>
            </a:lvl8pPr>
            <a:lvl9pPr marL="3950397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211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41649" y="4800600"/>
            <a:ext cx="5943600" cy="56673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941649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93800" indent="0">
              <a:buNone/>
              <a:defRPr sz="3000"/>
            </a:lvl2pPr>
            <a:lvl3pPr marL="987599" indent="0">
              <a:buNone/>
              <a:defRPr sz="2600"/>
            </a:lvl3pPr>
            <a:lvl4pPr marL="1481399" indent="0">
              <a:buNone/>
              <a:defRPr sz="2200"/>
            </a:lvl4pPr>
            <a:lvl5pPr marL="1975198" indent="0">
              <a:buNone/>
              <a:defRPr sz="2200"/>
            </a:lvl5pPr>
            <a:lvl6pPr marL="2468998" indent="0">
              <a:buNone/>
              <a:defRPr sz="2200"/>
            </a:lvl6pPr>
            <a:lvl7pPr marL="2962799" indent="0">
              <a:buNone/>
              <a:defRPr sz="2200"/>
            </a:lvl7pPr>
            <a:lvl8pPr marL="3456597" indent="0">
              <a:buNone/>
              <a:defRPr sz="2200"/>
            </a:lvl8pPr>
            <a:lvl9pPr marL="3950397" indent="0">
              <a:buNone/>
              <a:defRPr sz="22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941649" y="5367338"/>
            <a:ext cx="59436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493800" indent="0">
              <a:buNone/>
              <a:defRPr sz="1300"/>
            </a:lvl2pPr>
            <a:lvl3pPr marL="987599" indent="0">
              <a:buNone/>
              <a:defRPr sz="1200"/>
            </a:lvl3pPr>
            <a:lvl4pPr marL="1481399" indent="0">
              <a:buNone/>
              <a:defRPr sz="900"/>
            </a:lvl4pPr>
            <a:lvl5pPr marL="1975198" indent="0">
              <a:buNone/>
              <a:defRPr sz="900"/>
            </a:lvl5pPr>
            <a:lvl6pPr marL="2468998" indent="0">
              <a:buNone/>
              <a:defRPr sz="900"/>
            </a:lvl6pPr>
            <a:lvl7pPr marL="2962799" indent="0">
              <a:buNone/>
              <a:defRPr sz="900"/>
            </a:lvl7pPr>
            <a:lvl8pPr marL="3456597" indent="0">
              <a:buNone/>
              <a:defRPr sz="900"/>
            </a:lvl8pPr>
            <a:lvl9pPr marL="3950397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6790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95303" y="274638"/>
            <a:ext cx="8915399" cy="1143000"/>
          </a:xfrm>
          <a:prstGeom prst="rect">
            <a:avLst/>
          </a:prstGeom>
        </p:spPr>
        <p:txBody>
          <a:bodyPr vert="horz" lIns="98760" tIns="49380" rIns="98760" bIns="4938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95303" y="1600204"/>
            <a:ext cx="8915399" cy="4525963"/>
          </a:xfrm>
          <a:prstGeom prst="rect">
            <a:avLst/>
          </a:prstGeom>
        </p:spPr>
        <p:txBody>
          <a:bodyPr vert="horz" lIns="98760" tIns="49380" rIns="98760" bIns="4938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95302" y="6356356"/>
            <a:ext cx="2311399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AA68-137E-4313-A857-AB0B609C6EA2}" type="datetimeFigureOut">
              <a:rPr lang="pl-PL" smtClean="0"/>
              <a:t>2019-10-01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384552" y="6356356"/>
            <a:ext cx="3136901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099302" y="6356356"/>
            <a:ext cx="2311399" cy="365125"/>
          </a:xfrm>
          <a:prstGeom prst="rect">
            <a:avLst/>
          </a:prstGeom>
        </p:spPr>
        <p:txBody>
          <a:bodyPr vert="horz" lIns="98760" tIns="49380" rIns="98760" bIns="49380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3BDC6-A724-4DC2-90AC-6C587376154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76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87599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49" indent="-37034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02424" indent="-308625" algn="l" defTabSz="987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500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22099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158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096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03498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297" indent="-246899" algn="l" defTabSz="987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3800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875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813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75198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68998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99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597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50397" algn="l" defTabSz="9875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99715" y="528652"/>
            <a:ext cx="5943600" cy="1388180"/>
          </a:xfrm>
        </p:spPr>
        <p:txBody>
          <a:bodyPr>
            <a:no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b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pl-PL" sz="7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Żywność</a:t>
            </a:r>
            <a:endParaRPr lang="pl-PL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pl-P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fundacja </a:t>
            </a:r>
            <a:r>
              <a:rPr lang="pl-P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l-PL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ngenium</a:t>
            </a:r>
            <a:endParaRPr lang="pl-P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72680" y="1844824"/>
            <a:ext cx="5681983" cy="3786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4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9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6536" y="980728"/>
            <a:ext cx="8256918" cy="511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42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sok</a:t>
            </a:r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1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juice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1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404664"/>
            <a:ext cx="8269688" cy="6202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04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woda</a:t>
            </a:r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4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7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0"/>
            <a:ext cx="6515895" cy="6381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56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jajko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31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egg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2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48744" y="528652"/>
            <a:ext cx="5616623" cy="1388180"/>
          </a:xfrm>
        </p:spPr>
        <p:txBody>
          <a:bodyPr>
            <a:noAutofit/>
          </a:bodyPr>
          <a:lstStyle/>
          <a:p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</a:t>
            </a:r>
            <a:b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pl-PL" sz="7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Foods</a:t>
            </a:r>
            <a:endParaRPr lang="pl-PL" sz="7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pl-PL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fundacja </a:t>
            </a:r>
            <a:r>
              <a:rPr lang="pl-PL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pl-PL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ngenium</a:t>
            </a:r>
            <a:endParaRPr lang="pl-PL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672" y="1772816"/>
            <a:ext cx="5870934" cy="391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5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6616" y="573171"/>
            <a:ext cx="6327195" cy="588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00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masło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butter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90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70" y="1052736"/>
            <a:ext cx="777307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256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6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cheese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6656" y="1072818"/>
            <a:ext cx="6264696" cy="478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93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twaróg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17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cottage </a:t>
            </a:r>
            <a:r>
              <a:rPr lang="pl-PL" sz="9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cheese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89" y="1229252"/>
            <a:ext cx="7111995" cy="5512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265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mleko</a:t>
            </a:r>
            <a:r>
              <a:rPr lang="pl-PL" sz="8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pl-PL" sz="8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58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chleb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9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bread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8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116632"/>
            <a:ext cx="7876983" cy="6571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44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bułka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4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roll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656" y="631347"/>
            <a:ext cx="5605965" cy="5605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157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kaszka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23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cereal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9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640" y="44624"/>
            <a:ext cx="6624736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2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płatki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milk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8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flakes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57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-243408"/>
            <a:ext cx="7056784" cy="7056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39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kasza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0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cereal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5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13" y="980728"/>
            <a:ext cx="4968552" cy="4968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84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mąka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flour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2" y="672851"/>
            <a:ext cx="8236172" cy="54924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makaron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pasta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07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4" y="980728"/>
            <a:ext cx="7943996" cy="57255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44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49" y="332656"/>
            <a:ext cx="6192687" cy="619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4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mięso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meat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8" y="764704"/>
            <a:ext cx="8077082" cy="5560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6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kiełbasa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sausage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07" y="1052736"/>
            <a:ext cx="7321069" cy="52409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6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szynka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ham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6" y="692696"/>
            <a:ext cx="8308616" cy="5544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6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kakao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parówki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1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sausages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15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5" y="908720"/>
            <a:ext cx="7381379" cy="4837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14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ryba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6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rm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fish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29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1052736"/>
            <a:ext cx="8344929" cy="4694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67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56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mleko 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milk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kakao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cocoa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herbata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tea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sok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2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juice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woda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water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jajko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egg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masło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butter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7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064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cheese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twaróg</a:t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79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cottage </a:t>
            </a:r>
            <a:r>
              <a:rPr lang="pl-PL" sz="79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cheese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chleb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bread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bułka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064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roll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kaszka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cereal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płatki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fkakes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kasza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cereal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cocoa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94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512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mąka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flour</a:t>
            </a: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makaron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pasta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mięso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meat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kiełbasa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048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sausage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szynka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ham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parówki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sausages</a:t>
            </a: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ryba</a:t>
            </a:r>
            <a:b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fish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056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>
                <a:latin typeface="Arial" pitchFamily="34" charset="0"/>
                <a:cs typeface="Arial" pitchFamily="34" charset="0"/>
              </a:rPr>
              <a:t>mleko 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milk</a:t>
            </a:r>
            <a:r>
              <a:rPr lang="pl-PL" sz="96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latin typeface="Arial" pitchFamily="34" charset="0"/>
                <a:cs typeface="Arial" pitchFamily="34" charset="0"/>
              </a:rPr>
              <a:t>kakao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cocoa</a:t>
            </a:r>
            <a:r>
              <a:rPr lang="pl-PL" sz="96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herbata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tea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sok</a:t>
            </a:r>
            <a:endParaRPr lang="pl-PL" sz="9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juice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woda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jajko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egg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masło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butter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endParaRPr lang="pl-PL" sz="9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5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064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smtClean="0">
                <a:latin typeface="Arial" pitchFamily="34" charset="0"/>
                <a:cs typeface="Arial" pitchFamily="34" charset="0"/>
              </a:rPr>
              <a:t>ser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cheese</a:t>
            </a:r>
            <a:r>
              <a:rPr lang="pl-PL" sz="96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latin typeface="Arial" pitchFamily="34" charset="0"/>
                <a:cs typeface="Arial" pitchFamily="34" charset="0"/>
              </a:rPr>
              <a:t>twaróg</a:t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7900" b="1" dirty="0" smtClean="0">
                <a:latin typeface="Arial" pitchFamily="34" charset="0"/>
                <a:cs typeface="Arial" pitchFamily="34" charset="0"/>
              </a:rPr>
              <a:t>cottage </a:t>
            </a:r>
            <a:r>
              <a:rPr lang="pl-PL" sz="7900" b="1" dirty="0" err="1" smtClean="0">
                <a:latin typeface="Arial" pitchFamily="34" charset="0"/>
                <a:cs typeface="Arial" pitchFamily="34" charset="0"/>
              </a:rPr>
              <a:t>cheese</a:t>
            </a:r>
            <a:r>
              <a:rPr lang="pl-PL" sz="96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chleb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bread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bułka</a:t>
            </a:r>
            <a:endParaRPr lang="pl-PL" sz="9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64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6064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roll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kaszka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cereal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płatki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fkakes</a:t>
            </a:r>
            <a:r>
              <a:rPr lang="pl-PL" sz="96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latin typeface="Arial" pitchFamily="34" charset="0"/>
                <a:cs typeface="Arial" pitchFamily="34" charset="0"/>
              </a:rPr>
              <a:t>kasza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cereal</a:t>
            </a:r>
            <a:endParaRPr lang="pl-PL" sz="9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512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>
                <a:latin typeface="Arial" pitchFamily="34" charset="0"/>
                <a:cs typeface="Arial" pitchFamily="34" charset="0"/>
              </a:rPr>
              <a:t>mąka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flour</a:t>
            </a:r>
            <a:r>
              <a:rPr lang="pl-PL" sz="9600" b="1" dirty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>
                <a:latin typeface="Arial" pitchFamily="34" charset="0"/>
                <a:cs typeface="Arial" pitchFamily="34" charset="0"/>
              </a:rPr>
            </a:br>
            <a:r>
              <a:rPr lang="pl-PL" sz="9600" b="1" dirty="0">
                <a:latin typeface="Arial" pitchFamily="34" charset="0"/>
                <a:cs typeface="Arial" pitchFamily="34" charset="0"/>
              </a:rPr>
              <a:t>makaron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pasta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mięso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meat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kiełbasa</a:t>
            </a:r>
            <a:endParaRPr lang="pl-PL" sz="9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6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048" y="116632"/>
            <a:ext cx="8913440" cy="6624736"/>
          </a:xfrm>
        </p:spPr>
        <p:txBody>
          <a:bodyPr vert="vert">
            <a:normAutofit fontScale="90000"/>
          </a:bodyPr>
          <a:lstStyle/>
          <a:p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sausage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szynka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ham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parówki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sausages</a:t>
            </a:r>
            <a:r>
              <a:rPr lang="pl-PL" sz="96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smtClean="0">
                <a:latin typeface="Arial" pitchFamily="34" charset="0"/>
                <a:cs typeface="Arial" pitchFamily="34" charset="0"/>
              </a:rPr>
              <a:t>ryba</a:t>
            </a:r>
            <a:br>
              <a:rPr lang="pl-PL" sz="9600" b="1" dirty="0" smtClean="0">
                <a:latin typeface="Arial" pitchFamily="34" charset="0"/>
                <a:cs typeface="Arial" pitchFamily="34" charset="0"/>
              </a:rPr>
            </a:br>
            <a:r>
              <a:rPr lang="pl-PL" sz="9600" b="1" dirty="0" err="1" smtClean="0">
                <a:latin typeface="Arial" pitchFamily="34" charset="0"/>
                <a:cs typeface="Arial" pitchFamily="34" charset="0"/>
              </a:rPr>
              <a:t>fish</a:t>
            </a:r>
            <a:endParaRPr lang="pl-PL" sz="9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21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Grp="1" noChangeAspect="1"/>
          </p:cNvPicPr>
          <p:nvPr isPhoto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4" y="384621"/>
            <a:ext cx="4973001" cy="49885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995609" y="4665910"/>
            <a:ext cx="5894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metodadomana.org</a:t>
            </a:r>
            <a:endParaRPr lang="pl-PL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92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4568" y="476672"/>
            <a:ext cx="806489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0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8504" y="2276872"/>
            <a:ext cx="8915399" cy="1667660"/>
          </a:xfrm>
        </p:spPr>
        <p:txBody>
          <a:bodyPr>
            <a:noAutofit/>
          </a:bodyPr>
          <a:lstStyle/>
          <a:p>
            <a:r>
              <a:rPr lang="pl-PL" sz="9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herbata</a:t>
            </a:r>
            <a:endParaRPr lang="pl-PL" sz="9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48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10272</TotalTime>
  <Words>64</Words>
  <Application>Microsoft Office PowerPoint</Application>
  <PresentationFormat>Papier A4 (210x297 mm)</PresentationFormat>
  <Paragraphs>61</Paragraphs>
  <Slides>78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78</vt:i4>
      </vt:variant>
    </vt:vector>
  </HeadingPairs>
  <TitlesOfParts>
    <vt:vector size="79" baseType="lpstr">
      <vt:lpstr>Motyw pakietu Office</vt:lpstr>
      <vt:lpstr>                      Żywność</vt:lpstr>
      <vt:lpstr>                    Foods</vt:lpstr>
      <vt:lpstr>mleko  </vt:lpstr>
      <vt:lpstr>milk</vt:lpstr>
      <vt:lpstr>Prezentacja programu PowerPoint</vt:lpstr>
      <vt:lpstr>kakao</vt:lpstr>
      <vt:lpstr>cocoa</vt:lpstr>
      <vt:lpstr>Prezentacja programu PowerPoint</vt:lpstr>
      <vt:lpstr>herbata</vt:lpstr>
      <vt:lpstr>tea</vt:lpstr>
      <vt:lpstr>Prezentacja programu PowerPoint</vt:lpstr>
      <vt:lpstr>sok </vt:lpstr>
      <vt:lpstr>juice</vt:lpstr>
      <vt:lpstr>Prezentacja programu PowerPoint</vt:lpstr>
      <vt:lpstr>woda  </vt:lpstr>
      <vt:lpstr>water</vt:lpstr>
      <vt:lpstr>Prezentacja programu PowerPoint</vt:lpstr>
      <vt:lpstr>jajko</vt:lpstr>
      <vt:lpstr>egg</vt:lpstr>
      <vt:lpstr>Prezentacja programu PowerPoint</vt:lpstr>
      <vt:lpstr>masło</vt:lpstr>
      <vt:lpstr>butter</vt:lpstr>
      <vt:lpstr>Prezentacja programu PowerPoint</vt:lpstr>
      <vt:lpstr>ser</vt:lpstr>
      <vt:lpstr>cheese</vt:lpstr>
      <vt:lpstr>Prezentacja programu PowerPoint</vt:lpstr>
      <vt:lpstr>twaróg</vt:lpstr>
      <vt:lpstr>cottage cheese</vt:lpstr>
      <vt:lpstr>Prezentacja programu PowerPoint</vt:lpstr>
      <vt:lpstr>chleb</vt:lpstr>
      <vt:lpstr>bread</vt:lpstr>
      <vt:lpstr>Prezentacja programu PowerPoint</vt:lpstr>
      <vt:lpstr>bułka</vt:lpstr>
      <vt:lpstr>roll</vt:lpstr>
      <vt:lpstr>Prezentacja programu PowerPoint</vt:lpstr>
      <vt:lpstr>kaszka</vt:lpstr>
      <vt:lpstr>cereal</vt:lpstr>
      <vt:lpstr>Prezentacja programu PowerPoint</vt:lpstr>
      <vt:lpstr>płatki</vt:lpstr>
      <vt:lpstr>flakes</vt:lpstr>
      <vt:lpstr>Prezentacja programu PowerPoint</vt:lpstr>
      <vt:lpstr>kasza</vt:lpstr>
      <vt:lpstr>cereal</vt:lpstr>
      <vt:lpstr>Prezentacja programu PowerPoint</vt:lpstr>
      <vt:lpstr>mąka</vt:lpstr>
      <vt:lpstr>flour</vt:lpstr>
      <vt:lpstr>Prezentacja programu PowerPoint</vt:lpstr>
      <vt:lpstr>makaron</vt:lpstr>
      <vt:lpstr>pasta</vt:lpstr>
      <vt:lpstr>Prezentacja programu PowerPoint</vt:lpstr>
      <vt:lpstr>mięso</vt:lpstr>
      <vt:lpstr>meat</vt:lpstr>
      <vt:lpstr>Prezentacja programu PowerPoint</vt:lpstr>
      <vt:lpstr>kiełbasa</vt:lpstr>
      <vt:lpstr>sausage</vt:lpstr>
      <vt:lpstr>Prezentacja programu PowerPoint</vt:lpstr>
      <vt:lpstr>szynka</vt:lpstr>
      <vt:lpstr>ham</vt:lpstr>
      <vt:lpstr>Prezentacja programu PowerPoint</vt:lpstr>
      <vt:lpstr>parówki</vt:lpstr>
      <vt:lpstr>sausages</vt:lpstr>
      <vt:lpstr>Prezentacja programu PowerPoint</vt:lpstr>
      <vt:lpstr>ryba</vt:lpstr>
      <vt:lpstr>fish</vt:lpstr>
      <vt:lpstr>Prezentacja programu PowerPoint</vt:lpstr>
      <vt:lpstr>mleko  milk kakao cocoa herbata tea sok</vt:lpstr>
      <vt:lpstr>juice woda water jajko egg masło butter </vt:lpstr>
      <vt:lpstr>ser cheese twaróg cottage cheese chleb bread bułka</vt:lpstr>
      <vt:lpstr>roll kaszka cereal płatki fkakes kasza cereal</vt:lpstr>
      <vt:lpstr>mąka flour makaron pasta mięso meat kiełbasa</vt:lpstr>
      <vt:lpstr>sausage szynka ham parówki sausages ryba fish</vt:lpstr>
      <vt:lpstr>mleko  milk kakao cocoa herbata tea sok</vt:lpstr>
      <vt:lpstr>juice woda water jajko egg masło butter </vt:lpstr>
      <vt:lpstr>ser cheese twaróg cottage cheese chleb bread bułka</vt:lpstr>
      <vt:lpstr>roll kaszka cereal płatki fkakes kasza cereal</vt:lpstr>
      <vt:lpstr>mąka flour makaron pasta mięso meat kiełbasa</vt:lpstr>
      <vt:lpstr>sausage szynka ham parówki sausages ryba fish</vt:lpstr>
      <vt:lpstr>Prezentacja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Zywność Food</dc:title>
  <dc:subject>Bity inteligencji i czytanie Metodą Domana język angielski</dc:subject>
  <dc:creator>Gosia</dc:creator>
  <cp:lastModifiedBy>FUJITSU</cp:lastModifiedBy>
  <cp:revision>166</cp:revision>
  <dcterms:created xsi:type="dcterms:W3CDTF">2017-10-28T07:27:49Z</dcterms:created>
  <dcterms:modified xsi:type="dcterms:W3CDTF">2019-10-01T12:42:39Z</dcterms:modified>
</cp:coreProperties>
</file>