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6" r:id="rId3"/>
    <p:sldMasterId id="2147483699" r:id="rId4"/>
    <p:sldMasterId id="2147483816" r:id="rId5"/>
    <p:sldMasterId id="2147483829" r:id="rId6"/>
    <p:sldMasterId id="2147483842" r:id="rId7"/>
    <p:sldMasterId id="2147483868" r:id="rId8"/>
    <p:sldMasterId id="2147483881" r:id="rId9"/>
    <p:sldMasterId id="2147483907" r:id="rId10"/>
    <p:sldMasterId id="2147483920" r:id="rId11"/>
    <p:sldMasterId id="2147483933" r:id="rId12"/>
    <p:sldMasterId id="2147483946" r:id="rId13"/>
    <p:sldMasterId id="2147483959" r:id="rId14"/>
    <p:sldMasterId id="2147483972" r:id="rId15"/>
  </p:sldMasterIdLst>
  <p:notesMasterIdLst>
    <p:notesMasterId r:id="rId86"/>
  </p:notesMasterIdLst>
  <p:sldIdLst>
    <p:sldId id="314" r:id="rId16"/>
    <p:sldId id="386" r:id="rId17"/>
    <p:sldId id="387" r:id="rId18"/>
    <p:sldId id="388" r:id="rId19"/>
    <p:sldId id="389" r:id="rId20"/>
    <p:sldId id="374" r:id="rId21"/>
    <p:sldId id="414" r:id="rId22"/>
    <p:sldId id="376" r:id="rId23"/>
    <p:sldId id="402" r:id="rId24"/>
    <p:sldId id="416" r:id="rId25"/>
    <p:sldId id="404" r:id="rId26"/>
    <p:sldId id="300" r:id="rId27"/>
    <p:sldId id="417" r:id="rId28"/>
    <p:sldId id="272" r:id="rId29"/>
    <p:sldId id="302" r:id="rId30"/>
    <p:sldId id="418" r:id="rId31"/>
    <p:sldId id="274" r:id="rId32"/>
    <p:sldId id="377" r:id="rId33"/>
    <p:sldId id="419" r:id="rId34"/>
    <p:sldId id="379" r:id="rId35"/>
    <p:sldId id="306" r:id="rId36"/>
    <p:sldId id="420" r:id="rId37"/>
    <p:sldId id="278" r:id="rId38"/>
    <p:sldId id="421" r:id="rId39"/>
    <p:sldId id="422" r:id="rId40"/>
    <p:sldId id="423" r:id="rId41"/>
    <p:sldId id="427" r:id="rId42"/>
    <p:sldId id="308" r:id="rId43"/>
    <p:sldId id="395" r:id="rId44"/>
    <p:sldId id="280" r:id="rId45"/>
    <p:sldId id="424" r:id="rId46"/>
    <p:sldId id="425" r:id="rId47"/>
    <p:sldId id="426" r:id="rId48"/>
    <p:sldId id="428" r:id="rId49"/>
    <p:sldId id="429" r:id="rId50"/>
    <p:sldId id="430" r:id="rId51"/>
    <p:sldId id="396" r:id="rId52"/>
    <p:sldId id="397" r:id="rId53"/>
    <p:sldId id="398" r:id="rId54"/>
    <p:sldId id="431" r:id="rId55"/>
    <p:sldId id="432" r:id="rId56"/>
    <p:sldId id="433" r:id="rId57"/>
    <p:sldId id="327" r:id="rId58"/>
    <p:sldId id="399" r:id="rId59"/>
    <p:sldId id="326" r:id="rId60"/>
    <p:sldId id="323" r:id="rId61"/>
    <p:sldId id="400" r:id="rId62"/>
    <p:sldId id="325" r:id="rId63"/>
    <p:sldId id="365" r:id="rId64"/>
    <p:sldId id="405" r:id="rId65"/>
    <p:sldId id="367" r:id="rId66"/>
    <p:sldId id="380" r:id="rId67"/>
    <p:sldId id="406" r:id="rId68"/>
    <p:sldId id="382" r:id="rId69"/>
    <p:sldId id="434" r:id="rId70"/>
    <p:sldId id="435" r:id="rId71"/>
    <p:sldId id="436" r:id="rId72"/>
    <p:sldId id="437" r:id="rId73"/>
    <p:sldId id="438" r:id="rId74"/>
    <p:sldId id="439" r:id="rId75"/>
    <p:sldId id="443" r:id="rId76"/>
    <p:sldId id="444" r:id="rId77"/>
    <p:sldId id="445" r:id="rId78"/>
    <p:sldId id="446" r:id="rId79"/>
    <p:sldId id="447" r:id="rId80"/>
    <p:sldId id="448" r:id="rId81"/>
    <p:sldId id="440" r:id="rId82"/>
    <p:sldId id="441" r:id="rId83"/>
    <p:sldId id="442" r:id="rId84"/>
    <p:sldId id="410" r:id="rId8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tableStyles" Target="tableStyles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4D1A-9F87-4C8F-8EDE-2F28AB0FA765}" type="datetimeFigureOut">
              <a:rPr lang="pl-PL" smtClean="0"/>
              <a:t>13.04.2019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7F8C-E3BA-4B2E-9086-79989BDE47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67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7F8C-E3BA-4B2E-9086-79989BDE473C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38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813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9831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4995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7742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3249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7839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8905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4618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5184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45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4912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574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4315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7626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3397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1876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349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035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7426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41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160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0905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9475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9093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5780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811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1233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9552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3792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04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3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8056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027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2953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4272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7665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890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7217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3272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318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61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3900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3510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8584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8102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251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3879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7772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5174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9176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197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7066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3249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9970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5843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0373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4417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7809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5483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3581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18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1560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1715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2562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0000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5001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4084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5297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9193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6223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5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6918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1191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8214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556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6691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9458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5680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8369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6098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04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49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1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7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687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214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24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88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45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152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84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115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213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823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72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009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735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5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201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37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058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913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926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263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889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668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57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56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39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7765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318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756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670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533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136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359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509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93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98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147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307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725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30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501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225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98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59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5784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108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051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515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188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7445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151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528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8526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20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491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3020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222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360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616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603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123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1917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354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86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603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031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1218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569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7893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781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584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637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7940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79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8779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955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521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0180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9370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302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599" cy="1143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3" y="1600205"/>
            <a:ext cx="8229599" cy="4525963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13.04.2019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1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7426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6939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627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361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911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647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6781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5496" y="44624"/>
            <a:ext cx="9144000" cy="201622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pl-PL" sz="6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Narzędzia </a:t>
            </a:r>
            <a:r>
              <a:rPr lang="pl-PL" sz="6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pl-PL" sz="6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66" y="2435297"/>
            <a:ext cx="3124531" cy="3124531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1619672" y="5367338"/>
            <a:ext cx="5486400" cy="804862"/>
          </a:xfrm>
        </p:spPr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27687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vise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7291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2" name="Obraz 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624736" cy="66247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258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348880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pilnik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6454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348880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428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Obraz 8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83" y="701939"/>
            <a:ext cx="6583680" cy="54951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420888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dłuto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690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420888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chisel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3465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Obraz 8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11362"/>
            <a:ext cx="6912767" cy="56886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szydło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67513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bradawl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60965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9144000" cy="1080120"/>
          </a:xfrm>
        </p:spPr>
        <p:txBody>
          <a:bodyPr>
            <a:noAutofit/>
          </a:bodyPr>
          <a:lstStyle/>
          <a:p>
            <a:r>
              <a:rPr lang="pl-PL" sz="6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Tools </a:t>
            </a:r>
            <a:r>
              <a:rPr lang="pl-PL" sz="6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pl-PL" sz="6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485884" cy="3484571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1547664" y="5367338"/>
            <a:ext cx="5486400" cy="804862"/>
          </a:xfrm>
        </p:spPr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7" name="Obraz 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10" y="274320"/>
            <a:ext cx="6180869" cy="6180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8862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36512" y="2420888"/>
            <a:ext cx="9069859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nożyczki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225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36512" y="2420888"/>
            <a:ext cx="9069859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scissors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526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Obraz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124744"/>
            <a:ext cx="8676456" cy="46661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404664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spalinowa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piła łańcuchowa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85005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234888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chainsaw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400072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5" y="23161"/>
            <a:ext cx="6838158" cy="6671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6810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126876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włosowa </a:t>
            </a:r>
            <a:endParaRPr lang="pl-PL" sz="105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piła </a:t>
            </a:r>
            <a:r>
              <a:rPr lang="pl-PL" sz="10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ramowa</a:t>
            </a:r>
            <a:endParaRPr lang="pl-PL" sz="105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25190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126876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piła kabłąkowa</a:t>
            </a:r>
          </a:p>
        </p:txBody>
      </p:sp>
    </p:spTree>
    <p:extLst>
      <p:ext uri="{BB962C8B-B14F-4D97-AF65-F5344CB8AC3E}">
        <p14:creationId xmlns:p14="http://schemas.microsoft.com/office/powerpoint/2010/main" val="39704133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234888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coping</a:t>
            </a: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saw</a:t>
            </a:r>
            <a:endParaRPr lang="pl-PL" sz="105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4246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1196752"/>
            <a:ext cx="8229600" cy="17733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348880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wiertarka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31619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Obraz 1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16" y="845820"/>
            <a:ext cx="7040400" cy="52803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2132856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piła </a:t>
            </a: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płatnica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99168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234888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hand</a:t>
            </a: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saw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24811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7187"/>
            <a:ext cx="7859216" cy="50880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275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1124744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piła </a:t>
            </a:r>
            <a:endParaRPr lang="pl-PL" sz="105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do metalu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93761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234888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hacksaw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567324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40748"/>
            <a:ext cx="7859216" cy="33608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2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162880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miarka zwijana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967192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1700808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</a:t>
            </a: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easurin</a:t>
            </a: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</a:t>
            </a: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05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tape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029337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2009"/>
            <a:ext cx="8003232" cy="6741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0979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1196752"/>
            <a:ext cx="8229600" cy="17733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348880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drill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83185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1124744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miara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drewniana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695708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980728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wooden</a:t>
            </a:r>
            <a:r>
              <a:rPr lang="pl-PL" sz="10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05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measuring</a:t>
            </a:r>
            <a:r>
              <a:rPr lang="pl-PL" sz="10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05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tape</a:t>
            </a:r>
            <a:endParaRPr lang="pl-PL" sz="105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35366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1" y="72009"/>
            <a:ext cx="7563946" cy="6741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764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34076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strug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hebel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25827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772816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smooting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plane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228816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1256"/>
            <a:ext cx="5582442" cy="51800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18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62880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papier ścierny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85663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204864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sandpaper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86787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192688" cy="59046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2777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20486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klucz płaski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3629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2" name="Obraz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4" y="580548"/>
            <a:ext cx="5840635" cy="58406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165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20486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wrench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71332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000">
            <a:off x="896459" y="1516538"/>
            <a:ext cx="7267605" cy="40536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215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07504" y="1484784"/>
            <a:ext cx="9036496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klucz nastawny</a:t>
            </a:r>
          </a:p>
        </p:txBody>
      </p:sp>
    </p:spTree>
    <p:extLst>
      <p:ext uri="{BB962C8B-B14F-4D97-AF65-F5344CB8AC3E}">
        <p14:creationId xmlns:p14="http://schemas.microsoft.com/office/powerpoint/2010/main" val="23521404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55679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adjustable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wrench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598323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8" y="692696"/>
            <a:ext cx="7488832" cy="57214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602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36512" y="2348880"/>
            <a:ext cx="9036496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klucz </a:t>
            </a:r>
            <a:r>
              <a:rPr lang="pl-PL" sz="10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do rur</a:t>
            </a:r>
            <a:endParaRPr lang="pl-PL" sz="10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689984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55679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pipe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wrench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483496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0" y="372046"/>
            <a:ext cx="6672648" cy="62100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9778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07504" y="1484784"/>
            <a:ext cx="9036496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klucz </a:t>
            </a:r>
            <a:r>
              <a:rPr lang="pl-PL" sz="10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do nakrętek</a:t>
            </a:r>
            <a:endParaRPr lang="pl-PL" sz="10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71823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13285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spanner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85471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348880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wiertło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76014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8" y="972117"/>
            <a:ext cx="7488832" cy="51626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5507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07504" y="2348880"/>
            <a:ext cx="9036496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obcęgi</a:t>
            </a:r>
          </a:p>
        </p:txBody>
      </p:sp>
    </p:spTree>
    <p:extLst>
      <p:ext uri="{BB962C8B-B14F-4D97-AF65-F5344CB8AC3E}">
        <p14:creationId xmlns:p14="http://schemas.microsoft.com/office/powerpoint/2010/main" val="33324461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13285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nail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pincer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040750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71400"/>
            <a:ext cx="6336704" cy="64533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60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108520" y="2132856"/>
            <a:ext cx="9036496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szczypce</a:t>
            </a:r>
            <a:endParaRPr lang="pl-PL" sz="10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63691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13285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pliers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427588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7920880" cy="46550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3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1779170"/>
            <a:ext cx="9036496" cy="222589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3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scyzoryk</a:t>
            </a:r>
            <a:endParaRPr lang="pl-PL" sz="43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4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26708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1779170"/>
            <a:ext cx="9036496" cy="222589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3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penknife</a:t>
            </a:r>
            <a:endParaRPr lang="pl-PL" sz="43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4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159819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" y="-603448"/>
            <a:ext cx="8136904" cy="8380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692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348880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drill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bit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281287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13" y="974809"/>
            <a:ext cx="4988842" cy="50044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3410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2" name="Obraz 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70925"/>
            <a:ext cx="6120680" cy="45905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8256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27687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imadło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383757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84</Words>
  <Application>Microsoft Office PowerPoint</Application>
  <PresentationFormat>Pokaz na ekranie (4:3)</PresentationFormat>
  <Paragraphs>61</Paragraphs>
  <Slides>70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15</vt:i4>
      </vt:variant>
      <vt:variant>
        <vt:lpstr>Tytuły slajdów</vt:lpstr>
      </vt:variant>
      <vt:variant>
        <vt:i4>70</vt:i4>
      </vt:variant>
    </vt:vector>
  </HeadingPairs>
  <TitlesOfParts>
    <vt:vector size="85" baseType="lpstr">
      <vt:lpstr>Office Theme</vt:lpstr>
      <vt:lpstr>Motyw pakietu Office</vt:lpstr>
      <vt:lpstr>2_Office Theme</vt:lpstr>
      <vt:lpstr>3_Office Theme</vt:lpstr>
      <vt:lpstr>1_Office Theme</vt:lpstr>
      <vt:lpstr>4_Office Theme</vt:lpstr>
      <vt:lpstr>6_Office Theme</vt:lpstr>
      <vt:lpstr>12_Office Theme</vt:lpstr>
      <vt:lpstr>13_Office Theme</vt:lpstr>
      <vt:lpstr>7_Office Theme</vt:lpstr>
      <vt:lpstr>9_Office Theme</vt:lpstr>
      <vt:lpstr>5_Office Theme</vt:lpstr>
      <vt:lpstr>10_Office Theme</vt:lpstr>
      <vt:lpstr>8_Office Theme</vt:lpstr>
      <vt:lpstr>11_Office Theme</vt:lpstr>
      <vt:lpstr>                       Narzędzia II</vt:lpstr>
      <vt:lpstr>           Tools 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Gosia Fundacja Ingenium</dc:creator>
  <cp:lastModifiedBy>hp</cp:lastModifiedBy>
  <cp:revision>119</cp:revision>
  <dcterms:created xsi:type="dcterms:W3CDTF">2006-07-21T15:42:45Z</dcterms:created>
  <dcterms:modified xsi:type="dcterms:W3CDTF">2019-04-13T10:22:31Z</dcterms:modified>
  <dc:language>pl-PL</dc:language>
</cp:coreProperties>
</file>