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48" r:id="rId4"/>
    <p:sldId id="304" r:id="rId5"/>
    <p:sldId id="334" r:id="rId6"/>
    <p:sldId id="335" r:id="rId7"/>
    <p:sldId id="345" r:id="rId8"/>
    <p:sldId id="336" r:id="rId9"/>
    <p:sldId id="326" r:id="rId10"/>
    <p:sldId id="325" r:id="rId11"/>
    <p:sldId id="343" r:id="rId12"/>
    <p:sldId id="337" r:id="rId13"/>
    <p:sldId id="342" r:id="rId14"/>
    <p:sldId id="346" r:id="rId15"/>
    <p:sldId id="341" r:id="rId16"/>
    <p:sldId id="338" r:id="rId17"/>
    <p:sldId id="330" r:id="rId18"/>
    <p:sldId id="327" r:id="rId19"/>
    <p:sldId id="339" r:id="rId20"/>
    <p:sldId id="340" r:id="rId21"/>
    <p:sldId id="344" r:id="rId22"/>
    <p:sldId id="347" r:id="rId23"/>
    <p:sldId id="333" r:id="rId24"/>
    <p:sldId id="328" r:id="rId25"/>
    <p:sldId id="329" r:id="rId26"/>
    <p:sldId id="331" r:id="rId27"/>
    <p:sldId id="322" r:id="rId28"/>
  </p:sldIdLst>
  <p:sldSz cx="10045700" cy="10045700"/>
  <p:notesSz cx="6858000" cy="9144000"/>
  <p:photoAlbum/>
  <p:defaultTextStyle>
    <a:defPPr>
      <a:defRPr lang="pl-PL"/>
    </a:defPPr>
    <a:lvl1pPr marL="0" algn="l" defTabSz="11837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91874" algn="l" defTabSz="11837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83746" algn="l" defTabSz="11837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75619" algn="l" defTabSz="11837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67491" algn="l" defTabSz="11837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59365" algn="l" defTabSz="11837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51239" algn="l" defTabSz="11837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43110" algn="l" defTabSz="11837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34984" algn="l" defTabSz="11837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47" d="100"/>
          <a:sy n="47" d="100"/>
        </p:scale>
        <p:origin x="-1938" y="-90"/>
      </p:cViewPr>
      <p:guideLst>
        <p:guide orient="horz" pos="3164"/>
        <p:guide pos="31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3430" y="3120685"/>
            <a:ext cx="8538845" cy="215331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6856" y="5692564"/>
            <a:ext cx="7031991" cy="25672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3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7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67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5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5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4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34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04.04.2019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64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04.04.2019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3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283133" y="402302"/>
            <a:ext cx="2260283" cy="85714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286" y="402302"/>
            <a:ext cx="6613420" cy="85714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04.04.2019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70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04.04.2019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48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3542" y="6455300"/>
            <a:ext cx="8538845" cy="199518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3542" y="4257797"/>
            <a:ext cx="8538845" cy="219749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187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37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75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3674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959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5512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143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7349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04.04.2019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56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2287" y="2344003"/>
            <a:ext cx="4436852" cy="662969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06564" y="2344003"/>
            <a:ext cx="4436852" cy="662969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04.04.2019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33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2286" y="2248656"/>
            <a:ext cx="4438595" cy="93713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1874" indent="0">
              <a:buNone/>
              <a:defRPr sz="2600" b="1"/>
            </a:lvl2pPr>
            <a:lvl3pPr marL="1183746" indent="0">
              <a:buNone/>
              <a:defRPr sz="2300" b="1"/>
            </a:lvl3pPr>
            <a:lvl4pPr marL="1775619" indent="0">
              <a:buNone/>
              <a:defRPr sz="2100" b="1"/>
            </a:lvl4pPr>
            <a:lvl5pPr marL="2367491" indent="0">
              <a:buNone/>
              <a:defRPr sz="2100" b="1"/>
            </a:lvl5pPr>
            <a:lvl6pPr marL="2959365" indent="0">
              <a:buNone/>
              <a:defRPr sz="2100" b="1"/>
            </a:lvl6pPr>
            <a:lvl7pPr marL="3551239" indent="0">
              <a:buNone/>
              <a:defRPr sz="2100" b="1"/>
            </a:lvl7pPr>
            <a:lvl8pPr marL="4143110" indent="0">
              <a:buNone/>
              <a:defRPr sz="2100" b="1"/>
            </a:lvl8pPr>
            <a:lvl9pPr marL="4734984" indent="0">
              <a:buNone/>
              <a:defRPr sz="21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2286" y="3185789"/>
            <a:ext cx="4438595" cy="578790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03079" y="2248656"/>
            <a:ext cx="4440338" cy="93713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1874" indent="0">
              <a:buNone/>
              <a:defRPr sz="2600" b="1"/>
            </a:lvl2pPr>
            <a:lvl3pPr marL="1183746" indent="0">
              <a:buNone/>
              <a:defRPr sz="2300" b="1"/>
            </a:lvl3pPr>
            <a:lvl4pPr marL="1775619" indent="0">
              <a:buNone/>
              <a:defRPr sz="2100" b="1"/>
            </a:lvl4pPr>
            <a:lvl5pPr marL="2367491" indent="0">
              <a:buNone/>
              <a:defRPr sz="2100" b="1"/>
            </a:lvl5pPr>
            <a:lvl6pPr marL="2959365" indent="0">
              <a:buNone/>
              <a:defRPr sz="2100" b="1"/>
            </a:lvl6pPr>
            <a:lvl7pPr marL="3551239" indent="0">
              <a:buNone/>
              <a:defRPr sz="2100" b="1"/>
            </a:lvl7pPr>
            <a:lvl8pPr marL="4143110" indent="0">
              <a:buNone/>
              <a:defRPr sz="2100" b="1"/>
            </a:lvl8pPr>
            <a:lvl9pPr marL="4734984" indent="0">
              <a:buNone/>
              <a:defRPr sz="21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03079" y="3185789"/>
            <a:ext cx="4440338" cy="578790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04.04.2019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50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04.04.2019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298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04.04.2019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33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286" y="399968"/>
            <a:ext cx="3304967" cy="170218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7593" y="399976"/>
            <a:ext cx="5615824" cy="8573727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2286" y="2102161"/>
            <a:ext cx="3304967" cy="6871539"/>
          </a:xfrm>
        </p:spPr>
        <p:txBody>
          <a:bodyPr/>
          <a:lstStyle>
            <a:lvl1pPr marL="0" indent="0">
              <a:buNone/>
              <a:defRPr sz="1900"/>
            </a:lvl1pPr>
            <a:lvl2pPr marL="591874" indent="0">
              <a:buNone/>
              <a:defRPr sz="1600"/>
            </a:lvl2pPr>
            <a:lvl3pPr marL="1183746" indent="0">
              <a:buNone/>
              <a:defRPr sz="1400"/>
            </a:lvl3pPr>
            <a:lvl4pPr marL="1775619" indent="0">
              <a:buNone/>
              <a:defRPr sz="1100"/>
            </a:lvl4pPr>
            <a:lvl5pPr marL="2367491" indent="0">
              <a:buNone/>
              <a:defRPr sz="1100"/>
            </a:lvl5pPr>
            <a:lvl6pPr marL="2959365" indent="0">
              <a:buNone/>
              <a:defRPr sz="1100"/>
            </a:lvl6pPr>
            <a:lvl7pPr marL="3551239" indent="0">
              <a:buNone/>
              <a:defRPr sz="1100"/>
            </a:lvl7pPr>
            <a:lvl8pPr marL="4143110" indent="0">
              <a:buNone/>
              <a:defRPr sz="1100"/>
            </a:lvl8pPr>
            <a:lvl9pPr marL="4734984" indent="0">
              <a:buNone/>
              <a:defRPr sz="1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04.04.2019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11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69031" y="7031990"/>
            <a:ext cx="6027420" cy="83016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69031" y="897602"/>
            <a:ext cx="6027420" cy="6027420"/>
          </a:xfrm>
        </p:spPr>
        <p:txBody>
          <a:bodyPr/>
          <a:lstStyle>
            <a:lvl1pPr marL="0" indent="0">
              <a:buNone/>
              <a:defRPr sz="4100"/>
            </a:lvl1pPr>
            <a:lvl2pPr marL="591874" indent="0">
              <a:buNone/>
              <a:defRPr sz="3600"/>
            </a:lvl2pPr>
            <a:lvl3pPr marL="1183746" indent="0">
              <a:buNone/>
              <a:defRPr sz="3100"/>
            </a:lvl3pPr>
            <a:lvl4pPr marL="1775619" indent="0">
              <a:buNone/>
              <a:defRPr sz="2600"/>
            </a:lvl4pPr>
            <a:lvl5pPr marL="2367491" indent="0">
              <a:buNone/>
              <a:defRPr sz="2600"/>
            </a:lvl5pPr>
            <a:lvl6pPr marL="2959365" indent="0">
              <a:buNone/>
              <a:defRPr sz="2600"/>
            </a:lvl6pPr>
            <a:lvl7pPr marL="3551239" indent="0">
              <a:buNone/>
              <a:defRPr sz="2600"/>
            </a:lvl7pPr>
            <a:lvl8pPr marL="4143110" indent="0">
              <a:buNone/>
              <a:defRPr sz="2600"/>
            </a:lvl8pPr>
            <a:lvl9pPr marL="4734984" indent="0">
              <a:buNone/>
              <a:defRPr sz="26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69031" y="7862156"/>
            <a:ext cx="6027420" cy="1178974"/>
          </a:xfrm>
        </p:spPr>
        <p:txBody>
          <a:bodyPr/>
          <a:lstStyle>
            <a:lvl1pPr marL="0" indent="0">
              <a:buNone/>
              <a:defRPr sz="1900"/>
            </a:lvl1pPr>
            <a:lvl2pPr marL="591874" indent="0">
              <a:buNone/>
              <a:defRPr sz="1600"/>
            </a:lvl2pPr>
            <a:lvl3pPr marL="1183746" indent="0">
              <a:buNone/>
              <a:defRPr sz="1400"/>
            </a:lvl3pPr>
            <a:lvl4pPr marL="1775619" indent="0">
              <a:buNone/>
              <a:defRPr sz="1100"/>
            </a:lvl4pPr>
            <a:lvl5pPr marL="2367491" indent="0">
              <a:buNone/>
              <a:defRPr sz="1100"/>
            </a:lvl5pPr>
            <a:lvl6pPr marL="2959365" indent="0">
              <a:buNone/>
              <a:defRPr sz="1100"/>
            </a:lvl6pPr>
            <a:lvl7pPr marL="3551239" indent="0">
              <a:buNone/>
              <a:defRPr sz="1100"/>
            </a:lvl7pPr>
            <a:lvl8pPr marL="4143110" indent="0">
              <a:buNone/>
              <a:defRPr sz="1100"/>
            </a:lvl8pPr>
            <a:lvl9pPr marL="4734984" indent="0">
              <a:buNone/>
              <a:defRPr sz="1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/>
              <a:t>04.04.2019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679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02288" y="402294"/>
            <a:ext cx="9041129" cy="1674283"/>
          </a:xfrm>
          <a:prstGeom prst="rect">
            <a:avLst/>
          </a:prstGeom>
        </p:spPr>
        <p:txBody>
          <a:bodyPr vert="horz" lIns="118375" tIns="59187" rIns="118375" bIns="59187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2288" y="2344003"/>
            <a:ext cx="9041129" cy="6629698"/>
          </a:xfrm>
          <a:prstGeom prst="rect">
            <a:avLst/>
          </a:prstGeom>
        </p:spPr>
        <p:txBody>
          <a:bodyPr vert="horz" lIns="118375" tIns="59187" rIns="118375" bIns="59187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02287" y="9310883"/>
            <a:ext cx="2343996" cy="534841"/>
          </a:xfrm>
          <a:prstGeom prst="rect">
            <a:avLst/>
          </a:prstGeom>
        </p:spPr>
        <p:txBody>
          <a:bodyPr vert="horz" lIns="118375" tIns="59187" rIns="118375" bIns="5918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3AA68-137E-4313-A857-AB0B609C6EA2}" type="datetimeFigureOut">
              <a:rPr lang="pl-PL" smtClean="0"/>
              <a:t>04.04.2019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432283" y="9310883"/>
            <a:ext cx="3181139" cy="534841"/>
          </a:xfrm>
          <a:prstGeom prst="rect">
            <a:avLst/>
          </a:prstGeom>
        </p:spPr>
        <p:txBody>
          <a:bodyPr vert="horz" lIns="118375" tIns="59187" rIns="118375" bIns="5918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199420" y="9310883"/>
            <a:ext cx="2343996" cy="534841"/>
          </a:xfrm>
          <a:prstGeom prst="rect">
            <a:avLst/>
          </a:prstGeom>
        </p:spPr>
        <p:txBody>
          <a:bodyPr vert="horz" lIns="118375" tIns="59187" rIns="118375" bIns="5918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BDC6-A724-4DC2-90AC-6C5873761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76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374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3904" indent="-443904" algn="l" defTabSz="1183746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61793" indent="-369921" algn="l" defTabSz="1183746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9683" indent="-295936" algn="l" defTabSz="118374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1555" indent="-295936" algn="l" defTabSz="118374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63429" indent="-295936" algn="l" defTabSz="1183746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5301" indent="-295936" algn="l" defTabSz="11837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47175" indent="-295936" algn="l" defTabSz="11837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9048" indent="-295936" algn="l" defTabSz="11837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30920" indent="-295936" algn="l" defTabSz="11837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18374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1874" algn="l" defTabSz="118374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83746" algn="l" defTabSz="118374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75619" algn="l" defTabSz="118374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7491" algn="l" defTabSz="118374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9365" algn="l" defTabSz="118374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51239" algn="l" defTabSz="118374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43110" algn="l" defTabSz="118374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34984" algn="l" defTabSz="118374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Stymulacja wzroku noworodków</a:t>
            </a:r>
            <a:br>
              <a:rPr lang="pl-PL" dirty="0" smtClean="0"/>
            </a:br>
            <a:r>
              <a:rPr lang="pl-PL" dirty="0" smtClean="0"/>
              <a:t>Metodą Domana </a:t>
            </a:r>
            <a:br>
              <a:rPr lang="pl-PL" dirty="0" smtClean="0"/>
            </a:br>
            <a:r>
              <a:rPr lang="pl-PL" dirty="0" smtClean="0"/>
              <a:t>Etap 3 </a:t>
            </a:r>
            <a:br>
              <a:rPr lang="pl-PL" dirty="0" smtClean="0"/>
            </a:br>
            <a:r>
              <a:rPr lang="pl-PL" dirty="0" smtClean="0"/>
              <a:t>Kolorowe sylwetki i kształty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6856" y="6102970"/>
            <a:ext cx="7031991" cy="2156828"/>
          </a:xfrm>
        </p:spPr>
        <p:txBody>
          <a:bodyPr/>
          <a:lstStyle/>
          <a:p>
            <a:r>
              <a:rPr lang="pl-PL" dirty="0" smtClean="0"/>
              <a:t>autor: </a:t>
            </a:r>
          </a:p>
          <a:p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fundacja </a:t>
            </a:r>
            <a:r>
              <a:rPr lang="pl-PL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ngenium</a:t>
            </a:r>
            <a:endParaRPr lang="pl-P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6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7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6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3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6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6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6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3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6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6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6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5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6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6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272"/>
            <a:ext cx="10058971" cy="10058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"/>
            <a:ext cx="10045700" cy="10044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6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9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" y="0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4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7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1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314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9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5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" y="1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4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" y="1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6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" y="0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7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02" y="2201404"/>
            <a:ext cx="8081925" cy="5713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2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" y="0"/>
            <a:ext cx="10045700" cy="10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5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270"/>
            <a:ext cx="10058969" cy="10058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3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270"/>
            <a:ext cx="10058969" cy="10058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4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270"/>
            <a:ext cx="10058969" cy="10058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4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270"/>
            <a:ext cx="10058969" cy="10058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1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270"/>
            <a:ext cx="10058969" cy="10058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3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" y="13273"/>
            <a:ext cx="10032427" cy="10032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2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9289</TotalTime>
  <Words>7</Words>
  <Application>Microsoft Office PowerPoint</Application>
  <PresentationFormat>Niestandardowy</PresentationFormat>
  <Paragraphs>3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Stymulacja wzroku noworodków Metodą Domana  Etap 3  Kolorowe sylwetki i kształty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Sylwetki i ślady do stymulacji wzroku noworodków</dc:title>
  <dc:creator>Gosia</dc:creator>
  <cp:lastModifiedBy>hp</cp:lastModifiedBy>
  <cp:revision>62</cp:revision>
  <dcterms:created xsi:type="dcterms:W3CDTF">2017-10-28T07:27:49Z</dcterms:created>
  <dcterms:modified xsi:type="dcterms:W3CDTF">2019-04-04T07:15:53Z</dcterms:modified>
</cp:coreProperties>
</file>