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  <p:sldMasterId id="2147483752" r:id="rId9"/>
    <p:sldMasterId id="2147483765" r:id="rId10"/>
    <p:sldMasterId id="2147483778" r:id="rId11"/>
    <p:sldMasterId id="2147483791" r:id="rId12"/>
    <p:sldMasterId id="2147483804" r:id="rId13"/>
  </p:sldMasterIdLst>
  <p:notesMasterIdLst>
    <p:notesMasterId r:id="rId46"/>
  </p:notesMasterIdLst>
  <p:sldIdLst>
    <p:sldId id="256" r:id="rId14"/>
    <p:sldId id="257" r:id="rId15"/>
    <p:sldId id="259" r:id="rId16"/>
    <p:sldId id="316" r:id="rId17"/>
    <p:sldId id="360" r:id="rId18"/>
    <p:sldId id="317" r:id="rId19"/>
    <p:sldId id="261" r:id="rId20"/>
    <p:sldId id="318" r:id="rId21"/>
    <p:sldId id="263" r:id="rId22"/>
    <p:sldId id="319" r:id="rId23"/>
    <p:sldId id="265" r:id="rId24"/>
    <p:sldId id="320" r:id="rId25"/>
    <p:sldId id="267" r:id="rId26"/>
    <p:sldId id="321" r:id="rId27"/>
    <p:sldId id="269" r:id="rId28"/>
    <p:sldId id="322" r:id="rId29"/>
    <p:sldId id="271" r:id="rId30"/>
    <p:sldId id="323" r:id="rId31"/>
    <p:sldId id="273" r:id="rId32"/>
    <p:sldId id="324" r:id="rId33"/>
    <p:sldId id="275" r:id="rId34"/>
    <p:sldId id="325" r:id="rId35"/>
    <p:sldId id="326" r:id="rId36"/>
    <p:sldId id="327" r:id="rId37"/>
    <p:sldId id="328" r:id="rId38"/>
    <p:sldId id="329" r:id="rId39"/>
    <p:sldId id="330" r:id="rId40"/>
    <p:sldId id="331" r:id="rId41"/>
    <p:sldId id="361" r:id="rId42"/>
    <p:sldId id="333" r:id="rId43"/>
    <p:sldId id="334" r:id="rId44"/>
    <p:sldId id="315" r:id="rId4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7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534" name="CustomShape 2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cxnLst/>
            <a:rect l="0" t="0" r="r" b="b"/>
            <a:pathLst>
              <a:path w="19052" h="25401">
                <a:moveTo>
                  <a:pt x="4" y="0"/>
                </a:moveTo>
                <a:cubicBezTo>
                  <a:pt x="2" y="0"/>
                  <a:pt x="0" y="2"/>
                  <a:pt x="0" y="4"/>
                </a:cubicBezTo>
                <a:lnTo>
                  <a:pt x="0" y="25396"/>
                </a:lnTo>
                <a:cubicBezTo>
                  <a:pt x="0" y="25398"/>
                  <a:pt x="2" y="25400"/>
                  <a:pt x="4" y="25400"/>
                </a:cubicBezTo>
                <a:lnTo>
                  <a:pt x="19046" y="25400"/>
                </a:lnTo>
                <a:cubicBezTo>
                  <a:pt x="19048" y="25400"/>
                  <a:pt x="19051" y="25398"/>
                  <a:pt x="19051" y="25396"/>
                </a:cubicBezTo>
                <a:lnTo>
                  <a:pt x="19051" y="4"/>
                </a:lnTo>
                <a:cubicBezTo>
                  <a:pt x="19051" y="2"/>
                  <a:pt x="19048" y="0"/>
                  <a:pt x="19046" y="0"/>
                </a:cubicBezTo>
                <a:lnTo>
                  <a:pt x="4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5" name="CustomShape 3"/>
          <p:cNvSpPr/>
          <p:nvPr/>
        </p:nvSpPr>
        <p:spPr>
          <a:xfrm>
            <a:off x="0" y="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6" name="PlaceHolder 4"/>
          <p:cNvSpPr>
            <a:spLocks noGrp="1"/>
          </p:cNvSpPr>
          <p:nvPr>
            <p:ph type="dt"/>
          </p:nvPr>
        </p:nvSpPr>
        <p:spPr>
          <a:xfrm>
            <a:off x="3884760" y="0"/>
            <a:ext cx="2970000" cy="455760"/>
          </a:xfrm>
          <a:prstGeom prst="rect">
            <a:avLst/>
          </a:prstGeom>
        </p:spPr>
        <p:txBody>
          <a:bodyPr lIns="90000" tIns="46800" rIns="90000" bIns="46800"/>
          <a:lstStyle/>
          <a:p>
            <a:pPr marL="215640" indent="-215640" algn="r">
              <a:lnSpc>
                <a:spcPct val="100000"/>
              </a:lnSpc>
            </a:pPr>
            <a:r>
              <a:rPr lang="pl-PL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Segoe UI"/>
              </a:rPr>
              <a:t> </a:t>
            </a:r>
            <a:endParaRPr lang="pl-PL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37" name="PlaceHolder 5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960" cy="4113360"/>
          </a:xfrm>
          <a:prstGeom prst="rect">
            <a:avLst/>
          </a:prstGeom>
        </p:spPr>
        <p:txBody>
          <a:bodyPr lIns="90000" tIns="46800" rIns="90000" bIns="46800"/>
          <a:lstStyle/>
          <a:p>
            <a:r>
              <a:rPr lang="pl-PL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Kliknij, aby edytować format notatek</a:t>
            </a:r>
          </a:p>
        </p:txBody>
      </p:sp>
      <p:sp>
        <p:nvSpPr>
          <p:cNvPr id="538" name="CustomShape 6"/>
          <p:cNvSpPr/>
          <p:nvPr/>
        </p:nvSpPr>
        <p:spPr>
          <a:xfrm>
            <a:off x="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9" name="PlaceHolder 7"/>
          <p:cNvSpPr>
            <a:spLocks noGrp="1"/>
          </p:cNvSpPr>
          <p:nvPr>
            <p:ph type="sldNum"/>
          </p:nvPr>
        </p:nvSpPr>
        <p:spPr>
          <a:xfrm>
            <a:off x="3884760" y="8685000"/>
            <a:ext cx="2970000" cy="455400"/>
          </a:xfrm>
          <a:prstGeom prst="rect">
            <a:avLst/>
          </a:prstGeom>
        </p:spPr>
        <p:txBody>
          <a:bodyPr lIns="90000" tIns="46800" rIns="90000" bIns="46800" anchor="b"/>
          <a:lstStyle/>
          <a:p>
            <a:pPr marL="215640" indent="-215640" algn="r">
              <a:lnSpc>
                <a:spcPct val="100000"/>
              </a:lnSpc>
            </a:pPr>
            <a:fld id="{41C18BEB-A312-4C3C-BD8A-056CD76D3A8C}" type="slidenum">
              <a:rPr lang="pl-PL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Segoe UI"/>
              </a:rPr>
              <a:t>‹#›</a:t>
            </a:fld>
            <a:endParaRPr lang="pl-PL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40237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9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4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5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8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9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2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3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6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9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0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1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4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5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6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7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8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5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0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5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6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9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0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3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4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7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0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1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2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5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6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7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8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9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6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7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0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1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4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5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8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2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3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6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7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8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9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0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2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7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8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2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5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6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9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2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3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4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7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8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9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0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1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8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3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8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9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2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3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6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7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0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3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4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5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8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9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0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1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2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7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2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3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4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2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7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8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3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5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3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7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1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8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9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2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3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4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5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6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8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12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4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8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2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16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8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9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0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08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3" name="PlaceHolder 3"/>
          <p:cNvSpPr>
            <a:spLocks noGrp="1"/>
          </p:cNvSpPr>
          <p:nvPr>
            <p:ph type="body"/>
          </p:nvPr>
        </p:nvSpPr>
        <p:spPr>
          <a:xfrm>
            <a:off x="323928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4" name="PlaceHolder 4"/>
          <p:cNvSpPr>
            <a:spLocks noGrp="1"/>
          </p:cNvSpPr>
          <p:nvPr>
            <p:ph type="body"/>
          </p:nvPr>
        </p:nvSpPr>
        <p:spPr>
          <a:xfrm>
            <a:off x="6021360" y="16002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5" name="PlaceHolder 5"/>
          <p:cNvSpPr>
            <a:spLocks noGrp="1"/>
          </p:cNvSpPr>
          <p:nvPr>
            <p:ph type="body"/>
          </p:nvPr>
        </p:nvSpPr>
        <p:spPr>
          <a:xfrm>
            <a:off x="602136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6" name="PlaceHolder 6"/>
          <p:cNvSpPr>
            <a:spLocks noGrp="1"/>
          </p:cNvSpPr>
          <p:nvPr>
            <p:ph type="body"/>
          </p:nvPr>
        </p:nvSpPr>
        <p:spPr>
          <a:xfrm>
            <a:off x="323928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7" name="PlaceHolder 7"/>
          <p:cNvSpPr>
            <a:spLocks noGrp="1"/>
          </p:cNvSpPr>
          <p:nvPr>
            <p:ph type="body"/>
          </p:nvPr>
        </p:nvSpPr>
        <p:spPr>
          <a:xfrm>
            <a:off x="457200" y="3963600"/>
            <a:ext cx="2649240" cy="21578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4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342720" indent="-342720" algn="ctr">
              <a:spcBef>
                <a:spcPts val="799"/>
              </a:spcBef>
            </a:pPr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2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r>
              <a:rPr lang="pl-PL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160" cy="45244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2" name="CustomShape 3"/>
          <p:cNvSpPr/>
          <p:nvPr/>
        </p:nvSpPr>
        <p:spPr>
          <a:xfrm>
            <a:off x="457200" y="6245280"/>
            <a:ext cx="2133720" cy="476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3124080" y="6245280"/>
            <a:ext cx="2895840" cy="476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2720" y="6245280"/>
            <a:ext cx="2132280" cy="474480"/>
          </a:xfrm>
          <a:prstGeom prst="rect">
            <a:avLst/>
          </a:prstGeom>
        </p:spPr>
        <p:txBody>
          <a:bodyPr lIns="90000" tIns="46800" rIns="90000" bIns="46800"/>
          <a:lstStyle/>
          <a:p>
            <a:pPr algn="r">
              <a:lnSpc>
                <a:spcPct val="100000"/>
              </a:lnSpc>
            </a:pPr>
            <a:fld id="{0F705989-018E-4229-8E64-6E6D41DD6BBC}" type="slidenum">
              <a:rPr lang="en-US" sz="14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Segoe UI"/>
              </a:rPr>
              <a:t>‹#›</a:t>
            </a:fld>
            <a:endParaRPr lang="pl-PL" sz="14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0960" cy="1141560"/>
          </a:xfrm>
          <a:prstGeom prst="rect">
            <a:avLst/>
          </a:prstGeom>
        </p:spPr>
        <p:txBody>
          <a:bodyPr lIns="95760" tIns="47880" rIns="95760" bIns="47880" anchor="ctr"/>
          <a:lstStyle/>
          <a:p>
            <a:pPr algn="ctr"/>
            <a:r>
              <a:rPr lang="pl-PL" sz="4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370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0960" cy="4113360"/>
          </a:xfrm>
          <a:prstGeom prst="rect">
            <a:avLst/>
          </a:prstGeom>
        </p:spPr>
        <p:txBody>
          <a:bodyPr lIns="95760" tIns="47880" rIns="95760" bIns="47880">
            <a:normAutofit/>
          </a:bodyPr>
          <a:lstStyle/>
          <a:p>
            <a:pPr marL="342720" indent="-342720">
              <a:spcBef>
                <a:spcPts val="825"/>
              </a:spcBef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371" name="CustomShape 3"/>
          <p:cNvSpPr/>
          <p:nvPr/>
        </p:nvSpPr>
        <p:spPr>
          <a:xfrm>
            <a:off x="685800" y="6248520"/>
            <a:ext cx="19051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2" name="CustomShape 4"/>
          <p:cNvSpPr/>
          <p:nvPr/>
        </p:nvSpPr>
        <p:spPr>
          <a:xfrm>
            <a:off x="3124080" y="6248520"/>
            <a:ext cx="289584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3" name="PlaceHolder 5"/>
          <p:cNvSpPr>
            <a:spLocks noGrp="1"/>
          </p:cNvSpPr>
          <p:nvPr>
            <p:ph type="sldNum"/>
          </p:nvPr>
        </p:nvSpPr>
        <p:spPr>
          <a:xfrm>
            <a:off x="6553080" y="6248160"/>
            <a:ext cx="1903680" cy="455400"/>
          </a:xfrm>
          <a:prstGeom prst="rect">
            <a:avLst/>
          </a:prstGeom>
        </p:spPr>
        <p:txBody>
          <a:bodyPr lIns="95760" tIns="47880" rIns="95760" bIns="47880"/>
          <a:lstStyle/>
          <a:p>
            <a:pPr algn="r">
              <a:lnSpc>
                <a:spcPct val="100000"/>
              </a:lnSpc>
            </a:pPr>
            <a:fld id="{CBA832B9-FD0E-4A77-BEDD-4B1A9C80971F}" type="slidenum">
              <a:rPr lang="en-US" sz="15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‹#›</a:t>
            </a:fld>
            <a:endParaRPr lang="pl-PL" sz="15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/>
    <p:bodyStyle/>
    <p:otherStyle/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0960" cy="1141560"/>
          </a:xfrm>
          <a:prstGeom prst="rect">
            <a:avLst/>
          </a:prstGeom>
        </p:spPr>
        <p:txBody>
          <a:bodyPr lIns="95760" tIns="47880" rIns="95760" bIns="47880" anchor="ctr"/>
          <a:lstStyle/>
          <a:p>
            <a:pPr algn="ctr"/>
            <a:r>
              <a:rPr lang="pl-PL" sz="4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411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0960" cy="4113360"/>
          </a:xfrm>
          <a:prstGeom prst="rect">
            <a:avLst/>
          </a:prstGeom>
        </p:spPr>
        <p:txBody>
          <a:bodyPr lIns="95760" tIns="47880" rIns="95760" bIns="47880">
            <a:normAutofit/>
          </a:bodyPr>
          <a:lstStyle/>
          <a:p>
            <a:pPr marL="342720" indent="-342720">
              <a:spcBef>
                <a:spcPts val="825"/>
              </a:spcBef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412" name="CustomShape 3"/>
          <p:cNvSpPr/>
          <p:nvPr/>
        </p:nvSpPr>
        <p:spPr>
          <a:xfrm>
            <a:off x="685800" y="6248520"/>
            <a:ext cx="19051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3" name="CustomShape 4"/>
          <p:cNvSpPr/>
          <p:nvPr/>
        </p:nvSpPr>
        <p:spPr>
          <a:xfrm>
            <a:off x="3124080" y="6248520"/>
            <a:ext cx="289584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4" name="PlaceHolder 5"/>
          <p:cNvSpPr>
            <a:spLocks noGrp="1"/>
          </p:cNvSpPr>
          <p:nvPr>
            <p:ph type="sldNum"/>
          </p:nvPr>
        </p:nvSpPr>
        <p:spPr>
          <a:xfrm>
            <a:off x="6553080" y="6248160"/>
            <a:ext cx="1903680" cy="455400"/>
          </a:xfrm>
          <a:prstGeom prst="rect">
            <a:avLst/>
          </a:prstGeom>
        </p:spPr>
        <p:txBody>
          <a:bodyPr lIns="95760" tIns="47880" rIns="95760" bIns="47880"/>
          <a:lstStyle/>
          <a:p>
            <a:pPr algn="r">
              <a:lnSpc>
                <a:spcPct val="100000"/>
              </a:lnSpc>
            </a:pPr>
            <a:fld id="{347C66E8-3387-4150-AE7F-EEF6A73F9688}" type="slidenum">
              <a:rPr lang="en-US" sz="15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‹#›</a:t>
            </a:fld>
            <a:endParaRPr lang="pl-PL" sz="15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/>
    <p:bodyStyle/>
    <p:otherStyle/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0960" cy="1141560"/>
          </a:xfrm>
          <a:prstGeom prst="rect">
            <a:avLst/>
          </a:prstGeom>
        </p:spPr>
        <p:txBody>
          <a:bodyPr lIns="95760" tIns="47880" rIns="95760" bIns="47880" anchor="ctr"/>
          <a:lstStyle/>
          <a:p>
            <a:pPr algn="ctr"/>
            <a:r>
              <a:rPr lang="pl-PL" sz="4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452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0960" cy="4113360"/>
          </a:xfrm>
          <a:prstGeom prst="rect">
            <a:avLst/>
          </a:prstGeom>
        </p:spPr>
        <p:txBody>
          <a:bodyPr lIns="95760" tIns="47880" rIns="95760" bIns="47880">
            <a:normAutofit/>
          </a:bodyPr>
          <a:lstStyle/>
          <a:p>
            <a:pPr marL="342720" indent="-342720">
              <a:spcBef>
                <a:spcPts val="825"/>
              </a:spcBef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453" name="CustomShape 3"/>
          <p:cNvSpPr/>
          <p:nvPr/>
        </p:nvSpPr>
        <p:spPr>
          <a:xfrm>
            <a:off x="685800" y="6248520"/>
            <a:ext cx="19051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4" name="CustomShape 4"/>
          <p:cNvSpPr/>
          <p:nvPr/>
        </p:nvSpPr>
        <p:spPr>
          <a:xfrm>
            <a:off x="3124080" y="6248520"/>
            <a:ext cx="289584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5" name="PlaceHolder 5"/>
          <p:cNvSpPr>
            <a:spLocks noGrp="1"/>
          </p:cNvSpPr>
          <p:nvPr>
            <p:ph type="sldNum"/>
          </p:nvPr>
        </p:nvSpPr>
        <p:spPr>
          <a:xfrm>
            <a:off x="6553080" y="6248160"/>
            <a:ext cx="1903680" cy="455400"/>
          </a:xfrm>
          <a:prstGeom prst="rect">
            <a:avLst/>
          </a:prstGeom>
        </p:spPr>
        <p:txBody>
          <a:bodyPr lIns="95760" tIns="47880" rIns="95760" bIns="47880"/>
          <a:lstStyle/>
          <a:p>
            <a:pPr algn="r">
              <a:lnSpc>
                <a:spcPct val="100000"/>
              </a:lnSpc>
            </a:pPr>
            <a:fld id="{C4E4FC52-C085-48BC-B40D-89FF271F4EC5}" type="slidenum">
              <a:rPr lang="en-US" sz="15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‹#›</a:t>
            </a:fld>
            <a:endParaRPr lang="pl-PL" sz="15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xStyles>
    <p:titleStyle/>
    <p:bodyStyle/>
    <p:otherStyle/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0960" cy="1141560"/>
          </a:xfrm>
          <a:prstGeom prst="rect">
            <a:avLst/>
          </a:prstGeom>
        </p:spPr>
        <p:txBody>
          <a:bodyPr lIns="95760" tIns="47880" rIns="95760" bIns="47880" anchor="ctr"/>
          <a:lstStyle/>
          <a:p>
            <a:pPr algn="ctr"/>
            <a:r>
              <a:rPr lang="pl-PL" sz="4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493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0960" cy="4113360"/>
          </a:xfrm>
          <a:prstGeom prst="rect">
            <a:avLst/>
          </a:prstGeom>
        </p:spPr>
        <p:txBody>
          <a:bodyPr lIns="95760" tIns="47880" rIns="95760" bIns="47880">
            <a:normAutofit/>
          </a:bodyPr>
          <a:lstStyle/>
          <a:p>
            <a:pPr marL="342720" indent="-342720">
              <a:spcBef>
                <a:spcPts val="825"/>
              </a:spcBef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494" name="CustomShape 3"/>
          <p:cNvSpPr/>
          <p:nvPr/>
        </p:nvSpPr>
        <p:spPr>
          <a:xfrm>
            <a:off x="685800" y="6248520"/>
            <a:ext cx="19051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5" name="CustomShape 4"/>
          <p:cNvSpPr/>
          <p:nvPr/>
        </p:nvSpPr>
        <p:spPr>
          <a:xfrm>
            <a:off x="3124080" y="6248520"/>
            <a:ext cx="289584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6" name="PlaceHolder 5"/>
          <p:cNvSpPr>
            <a:spLocks noGrp="1"/>
          </p:cNvSpPr>
          <p:nvPr>
            <p:ph type="sldNum"/>
          </p:nvPr>
        </p:nvSpPr>
        <p:spPr>
          <a:xfrm>
            <a:off x="6553080" y="6248160"/>
            <a:ext cx="1903680" cy="455400"/>
          </a:xfrm>
          <a:prstGeom prst="rect">
            <a:avLst/>
          </a:prstGeom>
        </p:spPr>
        <p:txBody>
          <a:bodyPr lIns="95760" tIns="47880" rIns="95760" bIns="47880"/>
          <a:lstStyle/>
          <a:p>
            <a:pPr algn="r">
              <a:lnSpc>
                <a:spcPct val="100000"/>
              </a:lnSpc>
            </a:pPr>
            <a:fld id="{338EF929-6AEA-4B7F-8C4B-4184E5693012}" type="slidenum">
              <a:rPr lang="en-US" sz="15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‹#›</a:t>
            </a:fld>
            <a:endParaRPr lang="pl-PL" sz="15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0960" cy="1141560"/>
          </a:xfrm>
          <a:prstGeom prst="rect">
            <a:avLst/>
          </a:prstGeom>
        </p:spPr>
        <p:txBody>
          <a:bodyPr lIns="95760" tIns="47880" rIns="95760" bIns="47880" anchor="ctr"/>
          <a:lstStyle/>
          <a:p>
            <a:pPr algn="ctr"/>
            <a:r>
              <a:rPr lang="pl-PL" sz="4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0960" cy="4113360"/>
          </a:xfrm>
          <a:prstGeom prst="rect">
            <a:avLst/>
          </a:prstGeom>
        </p:spPr>
        <p:txBody>
          <a:bodyPr lIns="95760" tIns="47880" rIns="95760" bIns="47880">
            <a:normAutofit/>
          </a:bodyPr>
          <a:lstStyle/>
          <a:p>
            <a:pPr marL="342720" indent="-342720">
              <a:spcBef>
                <a:spcPts val="825"/>
              </a:spcBef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43" name="CustomShape 3"/>
          <p:cNvSpPr/>
          <p:nvPr/>
        </p:nvSpPr>
        <p:spPr>
          <a:xfrm>
            <a:off x="685800" y="6248520"/>
            <a:ext cx="19051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CustomShape 4"/>
          <p:cNvSpPr/>
          <p:nvPr/>
        </p:nvSpPr>
        <p:spPr>
          <a:xfrm>
            <a:off x="3124080" y="6248520"/>
            <a:ext cx="289584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6553080" y="6248160"/>
            <a:ext cx="1903680" cy="455400"/>
          </a:xfrm>
          <a:prstGeom prst="rect">
            <a:avLst/>
          </a:prstGeom>
        </p:spPr>
        <p:txBody>
          <a:bodyPr lIns="95760" tIns="47880" rIns="95760" bIns="47880"/>
          <a:lstStyle/>
          <a:p>
            <a:pPr algn="r">
              <a:lnSpc>
                <a:spcPct val="100000"/>
              </a:lnSpc>
            </a:pPr>
            <a:fld id="{7D9901B2-FACC-475C-8B5D-613B76653F3E}" type="slidenum">
              <a:rPr lang="en-US" sz="15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‹#›</a:t>
            </a:fld>
            <a:endParaRPr lang="pl-PL" sz="15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0960" cy="1141560"/>
          </a:xfrm>
          <a:prstGeom prst="rect">
            <a:avLst/>
          </a:prstGeom>
        </p:spPr>
        <p:txBody>
          <a:bodyPr lIns="95760" tIns="47880" rIns="95760" bIns="47880" anchor="ctr"/>
          <a:lstStyle/>
          <a:p>
            <a:pPr algn="ctr"/>
            <a:r>
              <a:rPr lang="pl-PL" sz="4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0960" cy="4113360"/>
          </a:xfrm>
          <a:prstGeom prst="rect">
            <a:avLst/>
          </a:prstGeom>
        </p:spPr>
        <p:txBody>
          <a:bodyPr lIns="95760" tIns="47880" rIns="95760" bIns="47880">
            <a:normAutofit/>
          </a:bodyPr>
          <a:lstStyle/>
          <a:p>
            <a:pPr marL="342720" indent="-342720">
              <a:spcBef>
                <a:spcPts val="825"/>
              </a:spcBef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84" name="CustomShape 3"/>
          <p:cNvSpPr/>
          <p:nvPr/>
        </p:nvSpPr>
        <p:spPr>
          <a:xfrm>
            <a:off x="685800" y="6248520"/>
            <a:ext cx="19051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" name="CustomShape 4"/>
          <p:cNvSpPr/>
          <p:nvPr/>
        </p:nvSpPr>
        <p:spPr>
          <a:xfrm>
            <a:off x="3124080" y="6248520"/>
            <a:ext cx="289584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PlaceHolder 5"/>
          <p:cNvSpPr>
            <a:spLocks noGrp="1"/>
          </p:cNvSpPr>
          <p:nvPr>
            <p:ph type="sldNum"/>
          </p:nvPr>
        </p:nvSpPr>
        <p:spPr>
          <a:xfrm>
            <a:off x="6553080" y="6248160"/>
            <a:ext cx="1903680" cy="455400"/>
          </a:xfrm>
          <a:prstGeom prst="rect">
            <a:avLst/>
          </a:prstGeom>
        </p:spPr>
        <p:txBody>
          <a:bodyPr lIns="95760" tIns="47880" rIns="95760" bIns="47880"/>
          <a:lstStyle/>
          <a:p>
            <a:pPr algn="r">
              <a:lnSpc>
                <a:spcPct val="100000"/>
              </a:lnSpc>
            </a:pPr>
            <a:fld id="{352C500F-62E3-4F18-8A59-99044275F717}" type="slidenum">
              <a:rPr lang="en-US" sz="15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‹#›</a:t>
            </a:fld>
            <a:endParaRPr lang="pl-PL" sz="15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0960" cy="1141560"/>
          </a:xfrm>
          <a:prstGeom prst="rect">
            <a:avLst/>
          </a:prstGeom>
        </p:spPr>
        <p:txBody>
          <a:bodyPr lIns="95760" tIns="47880" rIns="95760" bIns="47880" anchor="ctr"/>
          <a:lstStyle/>
          <a:p>
            <a:pPr algn="ctr"/>
            <a:r>
              <a:rPr lang="pl-PL" sz="4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0960" cy="4113360"/>
          </a:xfrm>
          <a:prstGeom prst="rect">
            <a:avLst/>
          </a:prstGeom>
        </p:spPr>
        <p:txBody>
          <a:bodyPr lIns="95760" tIns="47880" rIns="95760" bIns="47880">
            <a:normAutofit/>
          </a:bodyPr>
          <a:lstStyle/>
          <a:p>
            <a:pPr marL="342720" indent="-342720">
              <a:spcBef>
                <a:spcPts val="825"/>
              </a:spcBef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125" name="CustomShape 3"/>
          <p:cNvSpPr/>
          <p:nvPr/>
        </p:nvSpPr>
        <p:spPr>
          <a:xfrm>
            <a:off x="685800" y="6248520"/>
            <a:ext cx="19051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6" name="CustomShape 4"/>
          <p:cNvSpPr/>
          <p:nvPr/>
        </p:nvSpPr>
        <p:spPr>
          <a:xfrm>
            <a:off x="3124080" y="6248520"/>
            <a:ext cx="289584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7" name="PlaceHolder 5"/>
          <p:cNvSpPr>
            <a:spLocks noGrp="1"/>
          </p:cNvSpPr>
          <p:nvPr>
            <p:ph type="sldNum"/>
          </p:nvPr>
        </p:nvSpPr>
        <p:spPr>
          <a:xfrm>
            <a:off x="6553080" y="6248160"/>
            <a:ext cx="1903680" cy="455400"/>
          </a:xfrm>
          <a:prstGeom prst="rect">
            <a:avLst/>
          </a:prstGeom>
        </p:spPr>
        <p:txBody>
          <a:bodyPr lIns="95760" tIns="47880" rIns="95760" bIns="47880"/>
          <a:lstStyle/>
          <a:p>
            <a:pPr algn="r">
              <a:lnSpc>
                <a:spcPct val="100000"/>
              </a:lnSpc>
            </a:pPr>
            <a:fld id="{1B29F1F7-5762-40C6-A4A3-47822FF99043}" type="slidenum">
              <a:rPr lang="en-US" sz="15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‹#›</a:t>
            </a:fld>
            <a:endParaRPr lang="pl-PL" sz="15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0960" cy="1141560"/>
          </a:xfrm>
          <a:prstGeom prst="rect">
            <a:avLst/>
          </a:prstGeom>
        </p:spPr>
        <p:txBody>
          <a:bodyPr lIns="95760" tIns="47880" rIns="95760" bIns="47880" anchor="ctr"/>
          <a:lstStyle/>
          <a:p>
            <a:pPr algn="ctr"/>
            <a:r>
              <a:rPr lang="pl-PL" sz="4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0960" cy="4113360"/>
          </a:xfrm>
          <a:prstGeom prst="rect">
            <a:avLst/>
          </a:prstGeom>
        </p:spPr>
        <p:txBody>
          <a:bodyPr lIns="95760" tIns="47880" rIns="95760" bIns="47880">
            <a:normAutofit/>
          </a:bodyPr>
          <a:lstStyle/>
          <a:p>
            <a:pPr marL="342720" indent="-342720">
              <a:spcBef>
                <a:spcPts val="825"/>
              </a:spcBef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166" name="CustomShape 3"/>
          <p:cNvSpPr/>
          <p:nvPr/>
        </p:nvSpPr>
        <p:spPr>
          <a:xfrm>
            <a:off x="685800" y="6248520"/>
            <a:ext cx="19051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7" name="CustomShape 4"/>
          <p:cNvSpPr/>
          <p:nvPr/>
        </p:nvSpPr>
        <p:spPr>
          <a:xfrm>
            <a:off x="3124080" y="6248520"/>
            <a:ext cx="289584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" name="PlaceHolder 5"/>
          <p:cNvSpPr>
            <a:spLocks noGrp="1"/>
          </p:cNvSpPr>
          <p:nvPr>
            <p:ph type="sldNum"/>
          </p:nvPr>
        </p:nvSpPr>
        <p:spPr>
          <a:xfrm>
            <a:off x="6553080" y="6248160"/>
            <a:ext cx="1903680" cy="455400"/>
          </a:xfrm>
          <a:prstGeom prst="rect">
            <a:avLst/>
          </a:prstGeom>
        </p:spPr>
        <p:txBody>
          <a:bodyPr lIns="95760" tIns="47880" rIns="95760" bIns="47880"/>
          <a:lstStyle/>
          <a:p>
            <a:pPr algn="r">
              <a:lnSpc>
                <a:spcPct val="100000"/>
              </a:lnSpc>
            </a:pPr>
            <a:fld id="{70E04D64-BC79-4240-AE1E-B68238ADCE1C}" type="slidenum">
              <a:rPr lang="en-US" sz="15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‹#›</a:t>
            </a:fld>
            <a:endParaRPr lang="pl-PL" sz="15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0960" cy="1141560"/>
          </a:xfrm>
          <a:prstGeom prst="rect">
            <a:avLst/>
          </a:prstGeom>
        </p:spPr>
        <p:txBody>
          <a:bodyPr lIns="95760" tIns="47880" rIns="95760" bIns="47880" anchor="ctr"/>
          <a:lstStyle/>
          <a:p>
            <a:pPr algn="ctr"/>
            <a:r>
              <a:rPr lang="pl-PL" sz="4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0960" cy="4113360"/>
          </a:xfrm>
          <a:prstGeom prst="rect">
            <a:avLst/>
          </a:prstGeom>
        </p:spPr>
        <p:txBody>
          <a:bodyPr lIns="95760" tIns="47880" rIns="95760" bIns="47880">
            <a:normAutofit/>
          </a:bodyPr>
          <a:lstStyle/>
          <a:p>
            <a:pPr marL="342720" indent="-342720">
              <a:spcBef>
                <a:spcPts val="825"/>
              </a:spcBef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207" name="CustomShape 3"/>
          <p:cNvSpPr/>
          <p:nvPr/>
        </p:nvSpPr>
        <p:spPr>
          <a:xfrm>
            <a:off x="685800" y="6248520"/>
            <a:ext cx="19051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8" name="CustomShape 4"/>
          <p:cNvSpPr/>
          <p:nvPr/>
        </p:nvSpPr>
        <p:spPr>
          <a:xfrm>
            <a:off x="3124080" y="6248520"/>
            <a:ext cx="289584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9" name="PlaceHolder 5"/>
          <p:cNvSpPr>
            <a:spLocks noGrp="1"/>
          </p:cNvSpPr>
          <p:nvPr>
            <p:ph type="sldNum"/>
          </p:nvPr>
        </p:nvSpPr>
        <p:spPr>
          <a:xfrm>
            <a:off x="6553080" y="6248160"/>
            <a:ext cx="1903680" cy="455400"/>
          </a:xfrm>
          <a:prstGeom prst="rect">
            <a:avLst/>
          </a:prstGeom>
        </p:spPr>
        <p:txBody>
          <a:bodyPr lIns="95760" tIns="47880" rIns="95760" bIns="47880"/>
          <a:lstStyle/>
          <a:p>
            <a:pPr algn="r">
              <a:lnSpc>
                <a:spcPct val="100000"/>
              </a:lnSpc>
            </a:pPr>
            <a:fld id="{83EFFD34-8416-4171-B048-A2E65576D196}" type="slidenum">
              <a:rPr lang="en-US" sz="15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‹#›</a:t>
            </a:fld>
            <a:endParaRPr lang="pl-PL" sz="15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/>
    <p:bodyStyle/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0960" cy="1141560"/>
          </a:xfrm>
          <a:prstGeom prst="rect">
            <a:avLst/>
          </a:prstGeom>
        </p:spPr>
        <p:txBody>
          <a:bodyPr lIns="95760" tIns="47880" rIns="95760" bIns="47880" anchor="ctr"/>
          <a:lstStyle/>
          <a:p>
            <a:pPr algn="ctr"/>
            <a:r>
              <a:rPr lang="pl-PL" sz="4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0960" cy="4113360"/>
          </a:xfrm>
          <a:prstGeom prst="rect">
            <a:avLst/>
          </a:prstGeom>
        </p:spPr>
        <p:txBody>
          <a:bodyPr lIns="95760" tIns="47880" rIns="95760" bIns="47880">
            <a:normAutofit/>
          </a:bodyPr>
          <a:lstStyle/>
          <a:p>
            <a:pPr marL="342720" indent="-342720">
              <a:spcBef>
                <a:spcPts val="825"/>
              </a:spcBef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248" name="CustomShape 3"/>
          <p:cNvSpPr/>
          <p:nvPr/>
        </p:nvSpPr>
        <p:spPr>
          <a:xfrm>
            <a:off x="685800" y="6248520"/>
            <a:ext cx="19051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9" name="CustomShape 4"/>
          <p:cNvSpPr/>
          <p:nvPr/>
        </p:nvSpPr>
        <p:spPr>
          <a:xfrm>
            <a:off x="3124080" y="6248520"/>
            <a:ext cx="289584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0" name="PlaceHolder 5"/>
          <p:cNvSpPr>
            <a:spLocks noGrp="1"/>
          </p:cNvSpPr>
          <p:nvPr>
            <p:ph type="sldNum"/>
          </p:nvPr>
        </p:nvSpPr>
        <p:spPr>
          <a:xfrm>
            <a:off x="6553080" y="6248160"/>
            <a:ext cx="1903680" cy="455400"/>
          </a:xfrm>
          <a:prstGeom prst="rect">
            <a:avLst/>
          </a:prstGeom>
        </p:spPr>
        <p:txBody>
          <a:bodyPr lIns="95760" tIns="47880" rIns="95760" bIns="47880"/>
          <a:lstStyle/>
          <a:p>
            <a:pPr algn="r">
              <a:lnSpc>
                <a:spcPct val="100000"/>
              </a:lnSpc>
            </a:pPr>
            <a:fld id="{9C1C622D-A3C7-4871-BE91-476A9822618D}" type="slidenum">
              <a:rPr lang="en-US" sz="15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‹#›</a:t>
            </a:fld>
            <a:endParaRPr lang="pl-PL" sz="15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/>
    <p:bodyStyle/>
    <p:otherStyle/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0960" cy="1141560"/>
          </a:xfrm>
          <a:prstGeom prst="rect">
            <a:avLst/>
          </a:prstGeom>
        </p:spPr>
        <p:txBody>
          <a:bodyPr lIns="95760" tIns="47880" rIns="95760" bIns="47880" anchor="ctr"/>
          <a:lstStyle/>
          <a:p>
            <a:pPr algn="ctr"/>
            <a:r>
              <a:rPr lang="pl-PL" sz="4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0960" cy="4113360"/>
          </a:xfrm>
          <a:prstGeom prst="rect">
            <a:avLst/>
          </a:prstGeom>
        </p:spPr>
        <p:txBody>
          <a:bodyPr lIns="95760" tIns="47880" rIns="95760" bIns="47880">
            <a:normAutofit/>
          </a:bodyPr>
          <a:lstStyle/>
          <a:p>
            <a:pPr marL="342720" indent="-342720">
              <a:spcBef>
                <a:spcPts val="825"/>
              </a:spcBef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685800" y="6248520"/>
            <a:ext cx="19051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0" name="CustomShape 4"/>
          <p:cNvSpPr/>
          <p:nvPr/>
        </p:nvSpPr>
        <p:spPr>
          <a:xfrm>
            <a:off x="3124080" y="6248520"/>
            <a:ext cx="289584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1" name="PlaceHolder 5"/>
          <p:cNvSpPr>
            <a:spLocks noGrp="1"/>
          </p:cNvSpPr>
          <p:nvPr>
            <p:ph type="sldNum"/>
          </p:nvPr>
        </p:nvSpPr>
        <p:spPr>
          <a:xfrm>
            <a:off x="6553080" y="6248160"/>
            <a:ext cx="1903680" cy="455400"/>
          </a:xfrm>
          <a:prstGeom prst="rect">
            <a:avLst/>
          </a:prstGeom>
        </p:spPr>
        <p:txBody>
          <a:bodyPr lIns="95760" tIns="47880" rIns="95760" bIns="47880"/>
          <a:lstStyle/>
          <a:p>
            <a:pPr algn="r">
              <a:lnSpc>
                <a:spcPct val="100000"/>
              </a:lnSpc>
            </a:pPr>
            <a:fld id="{BE6683B3-45BE-444A-8875-DD4D74B24E8B}" type="slidenum">
              <a:rPr lang="en-US" sz="15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‹#›</a:t>
            </a:fld>
            <a:endParaRPr lang="pl-PL" sz="15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/>
    <p:bodyStyle/>
    <p:otherStyle/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0960" cy="1141560"/>
          </a:xfrm>
          <a:prstGeom prst="rect">
            <a:avLst/>
          </a:prstGeom>
        </p:spPr>
        <p:txBody>
          <a:bodyPr lIns="95760" tIns="47880" rIns="95760" bIns="47880" anchor="ctr"/>
          <a:lstStyle/>
          <a:p>
            <a:pPr algn="ctr"/>
            <a:r>
              <a:rPr lang="pl-PL" sz="4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0960" cy="4113360"/>
          </a:xfrm>
          <a:prstGeom prst="rect">
            <a:avLst/>
          </a:prstGeom>
        </p:spPr>
        <p:txBody>
          <a:bodyPr lIns="95760" tIns="47880" rIns="95760" bIns="47880">
            <a:normAutofit/>
          </a:bodyPr>
          <a:lstStyle/>
          <a:p>
            <a:pPr marL="342720" indent="-342720">
              <a:spcBef>
                <a:spcPts val="825"/>
              </a:spcBef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342720" lvl="1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342720" lvl="2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•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342720" lvl="3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342720" lvl="4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342720" lvl="5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342720" lvl="6" indent="-342720">
              <a:spcBef>
                <a:spcPts val="825"/>
              </a:spcBef>
              <a:buClr>
                <a:srgbClr val="000000"/>
              </a:buClr>
              <a:buFont typeface="Times New Roman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330" name="CustomShape 3"/>
          <p:cNvSpPr/>
          <p:nvPr/>
        </p:nvSpPr>
        <p:spPr>
          <a:xfrm>
            <a:off x="685800" y="6248520"/>
            <a:ext cx="19051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1" name="CustomShape 4"/>
          <p:cNvSpPr/>
          <p:nvPr/>
        </p:nvSpPr>
        <p:spPr>
          <a:xfrm>
            <a:off x="3124080" y="6248520"/>
            <a:ext cx="289584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2" name="PlaceHolder 5"/>
          <p:cNvSpPr>
            <a:spLocks noGrp="1"/>
          </p:cNvSpPr>
          <p:nvPr>
            <p:ph type="sldNum"/>
          </p:nvPr>
        </p:nvSpPr>
        <p:spPr>
          <a:xfrm>
            <a:off x="6553080" y="6248160"/>
            <a:ext cx="1903680" cy="455400"/>
          </a:xfrm>
          <a:prstGeom prst="rect">
            <a:avLst/>
          </a:prstGeom>
        </p:spPr>
        <p:txBody>
          <a:bodyPr lIns="95760" tIns="47880" rIns="95760" bIns="47880"/>
          <a:lstStyle/>
          <a:p>
            <a:pPr algn="r">
              <a:lnSpc>
                <a:spcPct val="100000"/>
              </a:lnSpc>
            </a:pPr>
            <a:fld id="{9691DC07-D907-4571-B3E9-AFC67C2F9D9D}" type="slidenum">
              <a:rPr lang="en-US" sz="15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‹#›</a:t>
            </a:fld>
            <a:endParaRPr lang="pl-PL" sz="15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5.jpeg"/><Relationship Id="rId5" Type="http://schemas.openxmlformats.org/officeDocument/2006/relationships/image" Target="../media/image3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3.png"/><Relationship Id="rId5" Type="http://schemas.openxmlformats.org/officeDocument/2006/relationships/image" Target="../media/image3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7.png"/><Relationship Id="rId5" Type="http://schemas.openxmlformats.org/officeDocument/2006/relationships/image" Target="../media/image3.png"/><Relationship Id="rId4" Type="http://schemas.openxmlformats.org/officeDocument/2006/relationships/oleObject" Target="../embeddings/oleObject9.bin"/><Relationship Id="rId9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1.png"/><Relationship Id="rId5" Type="http://schemas.openxmlformats.org/officeDocument/2006/relationships/image" Target="../media/image3.pn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5.png"/><Relationship Id="rId5" Type="http://schemas.openxmlformats.org/officeDocument/2006/relationships/image" Target="../media/image3.png"/><Relationship Id="rId4" Type="http://schemas.openxmlformats.org/officeDocument/2006/relationships/oleObject" Target="../embeddings/oleObject11.bin"/><Relationship Id="rId9" Type="http://schemas.openxmlformats.org/officeDocument/2006/relationships/image" Target="../media/image48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9.png"/><Relationship Id="rId5" Type="http://schemas.openxmlformats.org/officeDocument/2006/relationships/image" Target="../media/image3.png"/><Relationship Id="rId4" Type="http://schemas.openxmlformats.org/officeDocument/2006/relationships/oleObject" Target="../embeddings/oleObject12.bin"/><Relationship Id="rId9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3.png"/><Relationship Id="rId5" Type="http://schemas.openxmlformats.org/officeDocument/2006/relationships/image" Target="../media/image3.png"/><Relationship Id="rId4" Type="http://schemas.openxmlformats.org/officeDocument/2006/relationships/oleObject" Target="../embeddings/oleObject13.bin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7.png"/><Relationship Id="rId5" Type="http://schemas.openxmlformats.org/officeDocument/2006/relationships/image" Target="../media/image3.png"/><Relationship Id="rId4" Type="http://schemas.openxmlformats.org/officeDocument/2006/relationships/oleObject" Target="../embeddings/oleObject14.bin"/><Relationship Id="rId9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jpeg"/><Relationship Id="rId5" Type="http://schemas.openxmlformats.org/officeDocument/2006/relationships/image" Target="../media/image3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CustomShape 1"/>
          <p:cNvSpPr/>
          <p:nvPr/>
        </p:nvSpPr>
        <p:spPr>
          <a:xfrm>
            <a:off x="762120" y="1904760"/>
            <a:ext cx="7772400" cy="1524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5760" tIns="47880" rIns="95760" bIns="47880" anchor="ctr"/>
          <a:lstStyle/>
          <a:p>
            <a:pPr algn="ctr">
              <a:lnSpc>
                <a:spcPct val="100000"/>
              </a:lnSpc>
            </a:pP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pl-PL" sz="40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Stolice państw Unii Europejskiej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endParaRPr lang="pl-PL" sz="4000" b="0" i="1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  <p:sp>
        <p:nvSpPr>
          <p:cNvPr id="541" name="CustomShape 2"/>
          <p:cNvSpPr/>
          <p:nvPr/>
        </p:nvSpPr>
        <p:spPr>
          <a:xfrm>
            <a:off x="1338120" y="1219320"/>
            <a:ext cx="6400800" cy="838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5760" tIns="47880" rIns="95760" bIns="47880"/>
          <a:lstStyle/>
          <a:p>
            <a:pPr algn="ctr">
              <a:lnSpc>
                <a:spcPct val="100000"/>
              </a:lnSpc>
              <a:spcBef>
                <a:spcPts val="825"/>
              </a:spcBef>
            </a:pPr>
            <a:r>
              <a:rPr lang="pl-PL" sz="33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ＭＳ Ｐゴシック"/>
              </a:rPr>
              <a:t> </a:t>
            </a:r>
            <a:r>
              <a:rPr lang="pl-PL" sz="33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ＭＳ Ｐゴシック"/>
              </a:rPr>
              <a:t>fundacja </a:t>
            </a:r>
            <a:r>
              <a:rPr lang="pl-PL" sz="3300" b="0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ＭＳ Ｐゴシック"/>
              </a:rPr>
              <a:t>ingenium</a:t>
            </a:r>
            <a:endParaRPr lang="pl-PL" sz="3300" b="0" i="1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  <a:p>
            <a:pPr algn="ctr">
              <a:lnSpc>
                <a:spcPct val="100000"/>
              </a:lnSpc>
              <a:spcBef>
                <a:spcPts val="825"/>
              </a:spcBef>
            </a:pPr>
            <a:endParaRPr lang="pl-PL" sz="3300" b="0" i="1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  <p:pic>
        <p:nvPicPr>
          <p:cNvPr id="542" name="Obraz 54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140968"/>
            <a:ext cx="4392488" cy="3384376"/>
          </a:xfrm>
          <a:prstGeom prst="rect">
            <a:avLst/>
          </a:prstGeom>
          <a:ln>
            <a:noFill/>
          </a:ln>
        </p:spPr>
      </p:pic>
      <p:pic>
        <p:nvPicPr>
          <p:cNvPr id="543" name="Obraz 542"/>
          <p:cNvPicPr/>
          <p:nvPr/>
        </p:nvPicPr>
        <p:blipFill>
          <a:blip r:embed="rId4"/>
          <a:stretch/>
        </p:blipFill>
        <p:spPr>
          <a:xfrm>
            <a:off x="525600" y="380880"/>
            <a:ext cx="1684080" cy="1689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03742" y="1484784"/>
            <a:ext cx="84969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      Zagrzeb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 to stolica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Chorwacji.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64241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9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8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570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1" name="Obraz 570"/>
          <p:cNvPicPr/>
          <p:nvPr/>
        </p:nvPicPr>
        <p:blipFill>
          <a:blip r:embed="rId6"/>
          <a:stretch/>
        </p:blipFill>
        <p:spPr>
          <a:xfrm>
            <a:off x="6294600" y="3740040"/>
            <a:ext cx="2058840" cy="2727360"/>
          </a:xfrm>
          <a:prstGeom prst="rect">
            <a:avLst/>
          </a:prstGeom>
          <a:ln>
            <a:noFill/>
          </a:ln>
        </p:spPr>
      </p:pic>
      <p:pic>
        <p:nvPicPr>
          <p:cNvPr id="572" name="Obraz 571"/>
          <p:cNvPicPr/>
          <p:nvPr/>
        </p:nvPicPr>
        <p:blipFill>
          <a:blip r:embed="rId7"/>
          <a:stretch/>
        </p:blipFill>
        <p:spPr>
          <a:xfrm>
            <a:off x="849240" y="3808440"/>
            <a:ext cx="2297160" cy="2717640"/>
          </a:xfrm>
          <a:prstGeom prst="rect">
            <a:avLst/>
          </a:prstGeom>
          <a:ln>
            <a:noFill/>
          </a:ln>
        </p:spPr>
      </p:pic>
      <p:pic>
        <p:nvPicPr>
          <p:cNvPr id="573" name="Obraz 572"/>
          <p:cNvPicPr/>
          <p:nvPr/>
        </p:nvPicPr>
        <p:blipFill>
          <a:blip r:embed="rId8"/>
          <a:stretch/>
        </p:blipFill>
        <p:spPr>
          <a:xfrm>
            <a:off x="835200" y="301680"/>
            <a:ext cx="7596000" cy="3382920"/>
          </a:xfrm>
          <a:prstGeom prst="rect">
            <a:avLst/>
          </a:prstGeom>
          <a:ln>
            <a:noFill/>
          </a:ln>
        </p:spPr>
      </p:pic>
      <p:pic>
        <p:nvPicPr>
          <p:cNvPr id="574" name="Obraz 573"/>
          <p:cNvPicPr/>
          <p:nvPr/>
        </p:nvPicPr>
        <p:blipFill>
          <a:blip r:embed="rId9"/>
          <a:stretch/>
        </p:blipFill>
        <p:spPr>
          <a:xfrm>
            <a:off x="3498840" y="3784680"/>
            <a:ext cx="2297160" cy="271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03742" y="1484784"/>
            <a:ext cx="84969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      Nikozja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 to stolica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  Cypru.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7402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7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2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578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9" name="Obraz 578"/>
          <p:cNvPicPr/>
          <p:nvPr/>
        </p:nvPicPr>
        <p:blipFill>
          <a:blip r:embed="rId6"/>
          <a:stretch/>
        </p:blipFill>
        <p:spPr>
          <a:xfrm>
            <a:off x="5977080" y="4019400"/>
            <a:ext cx="2325600" cy="2363760"/>
          </a:xfrm>
          <a:prstGeom prst="rect">
            <a:avLst/>
          </a:prstGeom>
          <a:ln>
            <a:noFill/>
          </a:ln>
        </p:spPr>
      </p:pic>
      <p:pic>
        <p:nvPicPr>
          <p:cNvPr id="580" name="Obraz 579"/>
          <p:cNvPicPr/>
          <p:nvPr/>
        </p:nvPicPr>
        <p:blipFill>
          <a:blip r:embed="rId7"/>
          <a:stretch/>
        </p:blipFill>
        <p:spPr>
          <a:xfrm>
            <a:off x="919080" y="349200"/>
            <a:ext cx="7324920" cy="3460680"/>
          </a:xfrm>
          <a:prstGeom prst="rect">
            <a:avLst/>
          </a:prstGeom>
          <a:ln>
            <a:noFill/>
          </a:ln>
        </p:spPr>
      </p:pic>
      <p:pic>
        <p:nvPicPr>
          <p:cNvPr id="581" name="Obraz 580"/>
          <p:cNvPicPr/>
          <p:nvPr/>
        </p:nvPicPr>
        <p:blipFill>
          <a:blip r:embed="rId8"/>
          <a:stretch/>
        </p:blipFill>
        <p:spPr>
          <a:xfrm>
            <a:off x="898560" y="3916440"/>
            <a:ext cx="2516040" cy="2471760"/>
          </a:xfrm>
          <a:prstGeom prst="rect">
            <a:avLst/>
          </a:prstGeom>
          <a:ln>
            <a:noFill/>
          </a:ln>
        </p:spPr>
      </p:pic>
      <p:pic>
        <p:nvPicPr>
          <p:cNvPr id="582" name="Obraz 581"/>
          <p:cNvPicPr/>
          <p:nvPr/>
        </p:nvPicPr>
        <p:blipFill>
          <a:blip r:embed="rId9"/>
          <a:stretch/>
        </p:blipFill>
        <p:spPr>
          <a:xfrm>
            <a:off x="3413160" y="3916440"/>
            <a:ext cx="2516040" cy="2471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03742" y="1484784"/>
            <a:ext cx="84969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        Praga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 to stolica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   Czech.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88089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5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6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586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87" name="Obraz 586"/>
          <p:cNvPicPr/>
          <p:nvPr/>
        </p:nvPicPr>
        <p:blipFill>
          <a:blip r:embed="rId6"/>
          <a:stretch/>
        </p:blipFill>
        <p:spPr>
          <a:xfrm>
            <a:off x="1509840" y="270000"/>
            <a:ext cx="6130800" cy="4087800"/>
          </a:xfrm>
          <a:prstGeom prst="rect">
            <a:avLst/>
          </a:prstGeom>
          <a:ln>
            <a:noFill/>
          </a:ln>
        </p:spPr>
      </p:pic>
      <p:pic>
        <p:nvPicPr>
          <p:cNvPr id="588" name="Obraz 587"/>
          <p:cNvPicPr/>
          <p:nvPr/>
        </p:nvPicPr>
        <p:blipFill>
          <a:blip r:embed="rId7"/>
          <a:stretch/>
        </p:blipFill>
        <p:spPr>
          <a:xfrm>
            <a:off x="1173240" y="4443480"/>
            <a:ext cx="2023920" cy="1989000"/>
          </a:xfrm>
          <a:prstGeom prst="rect">
            <a:avLst/>
          </a:prstGeom>
          <a:ln>
            <a:noFill/>
          </a:ln>
        </p:spPr>
      </p:pic>
      <p:pic>
        <p:nvPicPr>
          <p:cNvPr id="589" name="Obraz 588"/>
          <p:cNvPicPr/>
          <p:nvPr/>
        </p:nvPicPr>
        <p:blipFill>
          <a:blip r:embed="rId8"/>
          <a:stretch/>
        </p:blipFill>
        <p:spPr>
          <a:xfrm>
            <a:off x="5683320" y="4465800"/>
            <a:ext cx="2014560" cy="2046240"/>
          </a:xfrm>
          <a:prstGeom prst="rect">
            <a:avLst/>
          </a:prstGeom>
          <a:ln>
            <a:noFill/>
          </a:ln>
        </p:spPr>
      </p:pic>
      <p:pic>
        <p:nvPicPr>
          <p:cNvPr id="590" name="Obraz 589"/>
          <p:cNvPicPr/>
          <p:nvPr/>
        </p:nvPicPr>
        <p:blipFill>
          <a:blip r:embed="rId9"/>
          <a:stretch/>
        </p:blipFill>
        <p:spPr>
          <a:xfrm>
            <a:off x="3316320" y="4394160"/>
            <a:ext cx="2243160" cy="2203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03742" y="1484784"/>
            <a:ext cx="84969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   Kopenhaga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jest stolicą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    Danii.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9373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0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594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95" name="Obraz 594"/>
          <p:cNvPicPr/>
          <p:nvPr/>
        </p:nvPicPr>
        <p:blipFill>
          <a:blip r:embed="rId6"/>
          <a:stretch/>
        </p:blipFill>
        <p:spPr>
          <a:xfrm>
            <a:off x="3036960" y="3879720"/>
            <a:ext cx="3213000" cy="2521080"/>
          </a:xfrm>
          <a:prstGeom prst="rect">
            <a:avLst/>
          </a:prstGeom>
          <a:ln>
            <a:noFill/>
          </a:ln>
        </p:spPr>
      </p:pic>
      <p:pic>
        <p:nvPicPr>
          <p:cNvPr id="596" name="Obraz 595"/>
          <p:cNvPicPr/>
          <p:nvPr/>
        </p:nvPicPr>
        <p:blipFill>
          <a:blip r:embed="rId7"/>
          <a:stretch/>
        </p:blipFill>
        <p:spPr>
          <a:xfrm>
            <a:off x="776160" y="3879720"/>
            <a:ext cx="2173320" cy="2718000"/>
          </a:xfrm>
          <a:prstGeom prst="rect">
            <a:avLst/>
          </a:prstGeom>
          <a:ln>
            <a:noFill/>
          </a:ln>
        </p:spPr>
      </p:pic>
      <p:pic>
        <p:nvPicPr>
          <p:cNvPr id="597" name="Obraz 596"/>
          <p:cNvPicPr/>
          <p:nvPr/>
        </p:nvPicPr>
        <p:blipFill>
          <a:blip r:embed="rId8"/>
          <a:stretch/>
        </p:blipFill>
        <p:spPr>
          <a:xfrm>
            <a:off x="1266840" y="338040"/>
            <a:ext cx="6862680" cy="3390840"/>
          </a:xfrm>
          <a:prstGeom prst="rect">
            <a:avLst/>
          </a:prstGeom>
          <a:ln>
            <a:noFill/>
          </a:ln>
        </p:spPr>
      </p:pic>
      <p:pic>
        <p:nvPicPr>
          <p:cNvPr id="598" name="Obraz 597"/>
          <p:cNvPicPr/>
          <p:nvPr/>
        </p:nvPicPr>
        <p:blipFill>
          <a:blip r:embed="rId9"/>
          <a:stretch/>
        </p:blipFill>
        <p:spPr>
          <a:xfrm>
            <a:off x="6330960" y="3776760"/>
            <a:ext cx="2181240" cy="2727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03742" y="1484784"/>
            <a:ext cx="84969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       Tallinn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jest stolicą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   Estonii.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40652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1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4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602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03" name="Obraz 602"/>
          <p:cNvPicPr/>
          <p:nvPr/>
        </p:nvPicPr>
        <p:blipFill>
          <a:blip r:embed="rId6"/>
          <a:stretch/>
        </p:blipFill>
        <p:spPr>
          <a:xfrm>
            <a:off x="417600" y="3772080"/>
            <a:ext cx="2173320" cy="2611080"/>
          </a:xfrm>
          <a:prstGeom prst="rect">
            <a:avLst/>
          </a:prstGeom>
          <a:ln>
            <a:noFill/>
          </a:ln>
        </p:spPr>
      </p:pic>
      <p:pic>
        <p:nvPicPr>
          <p:cNvPr id="604" name="Obraz 603"/>
          <p:cNvPicPr/>
          <p:nvPr/>
        </p:nvPicPr>
        <p:blipFill>
          <a:blip r:embed="rId7"/>
          <a:stretch/>
        </p:blipFill>
        <p:spPr>
          <a:xfrm>
            <a:off x="6176880" y="3951360"/>
            <a:ext cx="2613240" cy="2431800"/>
          </a:xfrm>
          <a:prstGeom prst="rect">
            <a:avLst/>
          </a:prstGeom>
          <a:ln>
            <a:noFill/>
          </a:ln>
        </p:spPr>
      </p:pic>
      <p:pic>
        <p:nvPicPr>
          <p:cNvPr id="605" name="Obraz 604"/>
          <p:cNvPicPr/>
          <p:nvPr/>
        </p:nvPicPr>
        <p:blipFill>
          <a:blip r:embed="rId8"/>
          <a:stretch/>
        </p:blipFill>
        <p:spPr>
          <a:xfrm>
            <a:off x="2606760" y="3879720"/>
            <a:ext cx="3524040" cy="2471760"/>
          </a:xfrm>
          <a:prstGeom prst="rect">
            <a:avLst/>
          </a:prstGeom>
          <a:ln>
            <a:noFill/>
          </a:ln>
        </p:spPr>
      </p:pic>
      <p:pic>
        <p:nvPicPr>
          <p:cNvPr id="606" name="Obraz 605"/>
          <p:cNvPicPr/>
          <p:nvPr/>
        </p:nvPicPr>
        <p:blipFill>
          <a:blip r:embed="rId9"/>
          <a:stretch/>
        </p:blipFill>
        <p:spPr>
          <a:xfrm>
            <a:off x="833400" y="415800"/>
            <a:ext cx="7535880" cy="3335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908720"/>
            <a:ext cx="84969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Stolice państw       członkowskich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Unii Europejskiej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     cz. I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03742" y="1484784"/>
            <a:ext cx="84969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     Helsinki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są stolicą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 Finlandii.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76103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9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8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610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1" name="Obraz 610"/>
          <p:cNvPicPr/>
          <p:nvPr/>
        </p:nvPicPr>
        <p:blipFill>
          <a:blip r:embed="rId6"/>
          <a:stretch/>
        </p:blipFill>
        <p:spPr>
          <a:xfrm>
            <a:off x="500040" y="3332160"/>
            <a:ext cx="2173320" cy="2611440"/>
          </a:xfrm>
          <a:prstGeom prst="rect">
            <a:avLst/>
          </a:prstGeom>
          <a:ln>
            <a:noFill/>
          </a:ln>
        </p:spPr>
      </p:pic>
      <p:pic>
        <p:nvPicPr>
          <p:cNvPr id="612" name="Obraz 611"/>
          <p:cNvPicPr/>
          <p:nvPr/>
        </p:nvPicPr>
        <p:blipFill>
          <a:blip r:embed="rId7"/>
          <a:stretch/>
        </p:blipFill>
        <p:spPr>
          <a:xfrm>
            <a:off x="6416640" y="3294000"/>
            <a:ext cx="2168640" cy="2710080"/>
          </a:xfrm>
          <a:prstGeom prst="rect">
            <a:avLst/>
          </a:prstGeom>
          <a:ln>
            <a:noFill/>
          </a:ln>
        </p:spPr>
      </p:pic>
      <p:pic>
        <p:nvPicPr>
          <p:cNvPr id="613" name="Obraz 612"/>
          <p:cNvPicPr/>
          <p:nvPr/>
        </p:nvPicPr>
        <p:blipFill>
          <a:blip r:embed="rId8"/>
          <a:stretch/>
        </p:blipFill>
        <p:spPr>
          <a:xfrm>
            <a:off x="271440" y="255600"/>
            <a:ext cx="8623440" cy="2246400"/>
          </a:xfrm>
          <a:prstGeom prst="rect">
            <a:avLst/>
          </a:prstGeom>
          <a:ln>
            <a:noFill/>
          </a:ln>
        </p:spPr>
      </p:pic>
      <p:pic>
        <p:nvPicPr>
          <p:cNvPr id="614" name="Obraz 613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960" y="2644965"/>
            <a:ext cx="2508120" cy="3879629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03742" y="1484784"/>
            <a:ext cx="84969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       Paryż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jest stolicą </a:t>
            </a:r>
          </a:p>
          <a:p>
            <a:r>
              <a:rPr lang="pl-PL" sz="8000" b="1" smtClean="0">
                <a:solidFill>
                  <a:srgbClr val="FF0000"/>
                </a:solidFill>
              </a:rPr>
              <a:t>         Francji</a:t>
            </a:r>
            <a:r>
              <a:rPr lang="pl-PL" sz="8000" b="1" dirty="0" smtClean="0">
                <a:solidFill>
                  <a:srgbClr val="FF0000"/>
                </a:solidFill>
              </a:rPr>
              <a:t>.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13462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9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0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1" name="Obraz 6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752876"/>
            <a:ext cx="2304256" cy="2700460"/>
          </a:xfrm>
          <a:prstGeom prst="rect">
            <a:avLst/>
          </a:prstGeom>
          <a:ln>
            <a:noFill/>
          </a:ln>
        </p:spPr>
      </p:pic>
      <p:pic>
        <p:nvPicPr>
          <p:cNvPr id="612" name="Obraz 61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743256"/>
            <a:ext cx="1728192" cy="2710080"/>
          </a:xfrm>
          <a:prstGeom prst="rect">
            <a:avLst/>
          </a:prstGeom>
          <a:ln>
            <a:noFill/>
          </a:ln>
        </p:spPr>
      </p:pic>
      <p:pic>
        <p:nvPicPr>
          <p:cNvPr id="613" name="Obraz 612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27608"/>
            <a:ext cx="7434675" cy="3245408"/>
          </a:xfrm>
          <a:prstGeom prst="rect">
            <a:avLst/>
          </a:prstGeom>
          <a:ln>
            <a:noFill/>
          </a:ln>
        </p:spPr>
      </p:pic>
      <p:pic>
        <p:nvPicPr>
          <p:cNvPr id="614" name="Obraz 613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824884"/>
            <a:ext cx="2508120" cy="27004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921157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03742" y="1484784"/>
            <a:ext cx="84969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       Ateny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są stolicą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   Grecji.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918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9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73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1" name="Obraz 6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618445"/>
            <a:ext cx="2173320" cy="2546859"/>
          </a:xfrm>
          <a:prstGeom prst="rect">
            <a:avLst/>
          </a:prstGeom>
          <a:ln>
            <a:noFill/>
          </a:ln>
        </p:spPr>
      </p:pic>
      <p:pic>
        <p:nvPicPr>
          <p:cNvPr id="612" name="Obraz 61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645024"/>
            <a:ext cx="2439328" cy="2448272"/>
          </a:xfrm>
          <a:prstGeom prst="rect">
            <a:avLst/>
          </a:prstGeom>
          <a:ln>
            <a:noFill/>
          </a:ln>
        </p:spPr>
      </p:pic>
      <p:pic>
        <p:nvPicPr>
          <p:cNvPr id="613" name="Obraz 612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51653"/>
            <a:ext cx="7373328" cy="2633331"/>
          </a:xfrm>
          <a:prstGeom prst="rect">
            <a:avLst/>
          </a:prstGeom>
          <a:ln>
            <a:noFill/>
          </a:ln>
        </p:spPr>
      </p:pic>
      <p:pic>
        <p:nvPicPr>
          <p:cNvPr id="614" name="Obraz 613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545264"/>
            <a:ext cx="2508120" cy="269204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896858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03742" y="1484784"/>
            <a:ext cx="84969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       Madryt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jest stolicą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  Hiszpanii.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1939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9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6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1" name="Obraz 6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145365"/>
            <a:ext cx="1586575" cy="2307971"/>
          </a:xfrm>
          <a:prstGeom prst="rect">
            <a:avLst/>
          </a:prstGeom>
          <a:ln>
            <a:noFill/>
          </a:ln>
        </p:spPr>
      </p:pic>
      <p:pic>
        <p:nvPicPr>
          <p:cNvPr id="612" name="Obraz 61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504" y="3861048"/>
            <a:ext cx="2408947" cy="2664296"/>
          </a:xfrm>
          <a:prstGeom prst="rect">
            <a:avLst/>
          </a:prstGeom>
          <a:ln>
            <a:noFill/>
          </a:ln>
        </p:spPr>
      </p:pic>
      <p:pic>
        <p:nvPicPr>
          <p:cNvPr id="613" name="Obraz 61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1034"/>
            <a:ext cx="8280920" cy="3436905"/>
          </a:xfrm>
          <a:prstGeom prst="rect">
            <a:avLst/>
          </a:prstGeom>
          <a:ln>
            <a:noFill/>
          </a:ln>
        </p:spPr>
      </p:pic>
      <p:pic>
        <p:nvPicPr>
          <p:cNvPr id="614" name="Obraz 613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63" y="4365104"/>
            <a:ext cx="3435997" cy="206929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235909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51520" y="1484784"/>
            <a:ext cx="84969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    Amsterdam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jest stolicą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   Holandii.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48244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9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00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1" name="Obraz 6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221088"/>
            <a:ext cx="2841943" cy="2043830"/>
          </a:xfrm>
          <a:prstGeom prst="rect">
            <a:avLst/>
          </a:prstGeom>
          <a:ln>
            <a:noFill/>
          </a:ln>
        </p:spPr>
      </p:pic>
      <p:pic>
        <p:nvPicPr>
          <p:cNvPr id="612" name="Obraz 61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861048"/>
            <a:ext cx="2427604" cy="2664296"/>
          </a:xfrm>
          <a:prstGeom prst="rect">
            <a:avLst/>
          </a:prstGeom>
          <a:ln>
            <a:noFill/>
          </a:ln>
        </p:spPr>
      </p:pic>
      <p:pic>
        <p:nvPicPr>
          <p:cNvPr id="613" name="Obraz 612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90398"/>
            <a:ext cx="7704856" cy="3340902"/>
          </a:xfrm>
          <a:prstGeom prst="rect">
            <a:avLst/>
          </a:prstGeom>
          <a:ln>
            <a:noFill/>
          </a:ln>
        </p:spPr>
      </p:pic>
      <p:pic>
        <p:nvPicPr>
          <p:cNvPr id="614" name="Obraz 613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264" y="3829209"/>
            <a:ext cx="2638880" cy="284015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321255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7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0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548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9" name="Obraz 54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32" y="332656"/>
            <a:ext cx="6456352" cy="633670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51520" y="1484784"/>
            <a:ext cx="84969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       Dublin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jest stolicą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   Irlandii.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62135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9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43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1" name="Obraz 6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48" y="3573016"/>
            <a:ext cx="2631800" cy="2631800"/>
          </a:xfrm>
          <a:prstGeom prst="rect">
            <a:avLst/>
          </a:prstGeom>
          <a:ln>
            <a:noFill/>
          </a:ln>
        </p:spPr>
      </p:pic>
      <p:pic>
        <p:nvPicPr>
          <p:cNvPr id="612" name="Obraz 61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24" y="3573016"/>
            <a:ext cx="2084676" cy="2710080"/>
          </a:xfrm>
          <a:prstGeom prst="rect">
            <a:avLst/>
          </a:prstGeom>
          <a:ln>
            <a:noFill/>
          </a:ln>
        </p:spPr>
      </p:pic>
      <p:pic>
        <p:nvPicPr>
          <p:cNvPr id="613" name="Obraz 61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23" y="255600"/>
            <a:ext cx="6634737" cy="3101392"/>
          </a:xfrm>
          <a:prstGeom prst="rect">
            <a:avLst/>
          </a:prstGeom>
          <a:ln>
            <a:noFill/>
          </a:ln>
        </p:spPr>
      </p:pic>
      <p:pic>
        <p:nvPicPr>
          <p:cNvPr id="614" name="Obraz 613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24" y="3546410"/>
            <a:ext cx="2508120" cy="312295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626437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TextShape 1"/>
          <p:cNvSpPr txBox="1"/>
          <p:nvPr/>
        </p:nvSpPr>
        <p:spPr>
          <a:xfrm>
            <a:off x="457200" y="274680"/>
            <a:ext cx="8228160" cy="11412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/>
          <a:lstStyle/>
          <a:p>
            <a:pPr algn="ctr"/>
            <a:endParaRPr lang="pl-PL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9" name="TextShape 2"/>
          <p:cNvSpPr txBox="1"/>
          <p:nvPr/>
        </p:nvSpPr>
        <p:spPr>
          <a:xfrm>
            <a:off x="457200" y="1600200"/>
            <a:ext cx="2649240" cy="215784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0" name="TextShape 3"/>
          <p:cNvSpPr txBox="1"/>
          <p:nvPr/>
        </p:nvSpPr>
        <p:spPr>
          <a:xfrm>
            <a:off x="3239280" y="1600200"/>
            <a:ext cx="2649240" cy="215784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1" name="TextShape 4"/>
          <p:cNvSpPr txBox="1"/>
          <p:nvPr/>
        </p:nvSpPr>
        <p:spPr>
          <a:xfrm>
            <a:off x="6021360" y="1600200"/>
            <a:ext cx="2649240" cy="215784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2" name="TextShape 5"/>
          <p:cNvSpPr txBox="1"/>
          <p:nvPr/>
        </p:nvSpPr>
        <p:spPr>
          <a:xfrm>
            <a:off x="6021360" y="3963600"/>
            <a:ext cx="2649240" cy="215784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3" name="TextShape 6"/>
          <p:cNvSpPr txBox="1"/>
          <p:nvPr/>
        </p:nvSpPr>
        <p:spPr>
          <a:xfrm>
            <a:off x="3239280" y="3963600"/>
            <a:ext cx="2649240" cy="215784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4" name="TextShape 7"/>
          <p:cNvSpPr txBox="1"/>
          <p:nvPr/>
        </p:nvSpPr>
        <p:spPr>
          <a:xfrm>
            <a:off x="457200" y="3963600"/>
            <a:ext cx="2649240" cy="215784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92696"/>
            <a:ext cx="5425109" cy="54421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03742" y="1484784"/>
            <a:ext cx="84969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     Wiedeń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to stolica            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  Austrii.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1467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7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87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9" name="Obraz 548"/>
          <p:cNvPicPr/>
          <p:nvPr/>
        </p:nvPicPr>
        <p:blipFill>
          <a:blip r:embed="rId6"/>
          <a:stretch/>
        </p:blipFill>
        <p:spPr>
          <a:xfrm>
            <a:off x="717480" y="349200"/>
            <a:ext cx="7667640" cy="2814840"/>
          </a:xfrm>
          <a:prstGeom prst="rect">
            <a:avLst/>
          </a:prstGeom>
          <a:ln>
            <a:noFill/>
          </a:ln>
        </p:spPr>
      </p:pic>
      <p:pic>
        <p:nvPicPr>
          <p:cNvPr id="550" name="Obraz 549"/>
          <p:cNvPicPr/>
          <p:nvPr/>
        </p:nvPicPr>
        <p:blipFill>
          <a:blip r:embed="rId7"/>
          <a:stretch/>
        </p:blipFill>
        <p:spPr>
          <a:xfrm>
            <a:off x="474840" y="3645000"/>
            <a:ext cx="2752560" cy="2422440"/>
          </a:xfrm>
          <a:prstGeom prst="rect">
            <a:avLst/>
          </a:prstGeom>
          <a:ln>
            <a:noFill/>
          </a:ln>
        </p:spPr>
      </p:pic>
      <p:pic>
        <p:nvPicPr>
          <p:cNvPr id="551" name="Obraz 550"/>
          <p:cNvPicPr/>
          <p:nvPr/>
        </p:nvPicPr>
        <p:blipFill>
          <a:blip r:embed="rId8"/>
          <a:stretch/>
        </p:blipFill>
        <p:spPr>
          <a:xfrm>
            <a:off x="6073920" y="3568680"/>
            <a:ext cx="2604960" cy="2552760"/>
          </a:xfrm>
          <a:prstGeom prst="rect">
            <a:avLst/>
          </a:prstGeom>
          <a:ln>
            <a:noFill/>
          </a:ln>
        </p:spPr>
      </p:pic>
      <p:pic>
        <p:nvPicPr>
          <p:cNvPr id="552" name="Obraz 551"/>
          <p:cNvPicPr/>
          <p:nvPr/>
        </p:nvPicPr>
        <p:blipFill>
          <a:blip r:embed="rId9"/>
          <a:stretch/>
        </p:blipFill>
        <p:spPr>
          <a:xfrm>
            <a:off x="3268800" y="3603600"/>
            <a:ext cx="2727360" cy="24004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649750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03742" y="1484784"/>
            <a:ext cx="84969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     Bruksela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to stolica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   Belgii.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14174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Obraz 554"/>
          <p:cNvPicPr/>
          <p:nvPr/>
        </p:nvPicPr>
        <p:blipFill>
          <a:blip r:embed="rId3"/>
          <a:stretch/>
        </p:blipFill>
        <p:spPr>
          <a:xfrm>
            <a:off x="6051600" y="3654360"/>
            <a:ext cx="2517840" cy="2867040"/>
          </a:xfrm>
          <a:prstGeom prst="rect">
            <a:avLst/>
          </a:prstGeom>
          <a:ln>
            <a:noFill/>
          </a:ln>
        </p:spPr>
      </p:pic>
      <p:pic>
        <p:nvPicPr>
          <p:cNvPr id="556" name="Obraz 555"/>
          <p:cNvPicPr/>
          <p:nvPr/>
        </p:nvPicPr>
        <p:blipFill>
          <a:blip r:embed="rId4"/>
          <a:stretch/>
        </p:blipFill>
        <p:spPr>
          <a:xfrm>
            <a:off x="938160" y="3700440"/>
            <a:ext cx="2468520" cy="2719440"/>
          </a:xfrm>
          <a:prstGeom prst="rect">
            <a:avLst/>
          </a:prstGeom>
          <a:ln>
            <a:noFill/>
          </a:ln>
        </p:spPr>
      </p:pic>
      <p:pic>
        <p:nvPicPr>
          <p:cNvPr id="557" name="Obraz 556"/>
          <p:cNvPicPr/>
          <p:nvPr/>
        </p:nvPicPr>
        <p:blipFill>
          <a:blip r:embed="rId5"/>
          <a:stretch/>
        </p:blipFill>
        <p:spPr>
          <a:xfrm>
            <a:off x="1660680" y="379440"/>
            <a:ext cx="5843520" cy="3182760"/>
          </a:xfrm>
          <a:prstGeom prst="rect">
            <a:avLst/>
          </a:prstGeom>
          <a:ln>
            <a:noFill/>
          </a:ln>
        </p:spPr>
      </p:pic>
      <p:pic>
        <p:nvPicPr>
          <p:cNvPr id="558" name="Obraz 557"/>
          <p:cNvPicPr/>
          <p:nvPr/>
        </p:nvPicPr>
        <p:blipFill>
          <a:blip r:embed="rId6"/>
          <a:stretch/>
        </p:blipFill>
        <p:spPr>
          <a:xfrm>
            <a:off x="3575160" y="3691080"/>
            <a:ext cx="2466720" cy="2719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03742" y="1484784"/>
            <a:ext cx="84969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>          Sofia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to stolica </a:t>
            </a:r>
          </a:p>
          <a:p>
            <a:r>
              <a:rPr lang="pl-PL" sz="8000" b="1" dirty="0" smtClean="0">
                <a:solidFill>
                  <a:srgbClr val="FF0000"/>
                </a:solidFill>
              </a:rPr>
              <a:t>        Bułgarii.</a:t>
            </a:r>
            <a:endParaRPr lang="pl-PL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8543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1" name="Object 1"/>
          <p:cNvGraphicFramePr/>
          <p:nvPr/>
        </p:nvGraphicFramePr>
        <p:xfrm>
          <a:off x="3809880" y="3100320"/>
          <a:ext cx="1524240" cy="15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4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562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809880" y="3100320"/>
                        <a:ext cx="1524240" cy="15242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63" name="Obraz 562"/>
          <p:cNvPicPr/>
          <p:nvPr/>
        </p:nvPicPr>
        <p:blipFill>
          <a:blip r:embed="rId6"/>
          <a:stretch/>
        </p:blipFill>
        <p:spPr>
          <a:xfrm>
            <a:off x="1781280" y="339840"/>
            <a:ext cx="5735520" cy="3220920"/>
          </a:xfrm>
          <a:prstGeom prst="rect">
            <a:avLst/>
          </a:prstGeom>
          <a:ln>
            <a:noFill/>
          </a:ln>
        </p:spPr>
      </p:pic>
      <p:pic>
        <p:nvPicPr>
          <p:cNvPr id="564" name="Obraz 563"/>
          <p:cNvPicPr/>
          <p:nvPr/>
        </p:nvPicPr>
        <p:blipFill>
          <a:blip r:embed="rId7"/>
          <a:stretch/>
        </p:blipFill>
        <p:spPr>
          <a:xfrm>
            <a:off x="5589720" y="3867120"/>
            <a:ext cx="2655720" cy="2225880"/>
          </a:xfrm>
          <a:prstGeom prst="rect">
            <a:avLst/>
          </a:prstGeom>
          <a:ln>
            <a:noFill/>
          </a:ln>
        </p:spPr>
      </p:pic>
      <p:pic>
        <p:nvPicPr>
          <p:cNvPr id="565" name="Obraz 564"/>
          <p:cNvPicPr/>
          <p:nvPr/>
        </p:nvPicPr>
        <p:blipFill>
          <a:blip r:embed="rId8"/>
          <a:stretch/>
        </p:blipFill>
        <p:spPr>
          <a:xfrm>
            <a:off x="1214280" y="3798720"/>
            <a:ext cx="2014560" cy="2337120"/>
          </a:xfrm>
          <a:prstGeom prst="rect">
            <a:avLst/>
          </a:prstGeom>
          <a:ln>
            <a:noFill/>
          </a:ln>
        </p:spPr>
      </p:pic>
      <p:pic>
        <p:nvPicPr>
          <p:cNvPr id="566" name="Obraz 565"/>
          <p:cNvPicPr/>
          <p:nvPr/>
        </p:nvPicPr>
        <p:blipFill>
          <a:blip r:embed="rId9"/>
          <a:stretch/>
        </p:blipFill>
        <p:spPr>
          <a:xfrm>
            <a:off x="3352680" y="3695760"/>
            <a:ext cx="2183040" cy="2525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2827</TotalTime>
  <Words>125</Words>
  <Application>Microsoft Office PowerPoint</Application>
  <PresentationFormat>Pokaz na ekranie (4:3)</PresentationFormat>
  <Paragraphs>47</Paragraphs>
  <Slides>32</Slides>
  <Notes>31</Notes>
  <HiddenSlides>0</HiddenSlides>
  <MMClips>0</MMClips>
  <ScaleCrop>false</ScaleCrop>
  <HeadingPairs>
    <vt:vector size="6" baseType="variant">
      <vt:variant>
        <vt:lpstr>Motyw</vt:lpstr>
      </vt:variant>
      <vt:variant>
        <vt:i4>13</vt:i4>
      </vt:variant>
      <vt:variant>
        <vt:lpstr>Osadzone serwery OLE</vt:lpstr>
      </vt:variant>
      <vt:variant>
        <vt:i4>0</vt:i4>
      </vt:variant>
      <vt:variant>
        <vt:lpstr>Tytuły slajdów</vt:lpstr>
      </vt:variant>
      <vt:variant>
        <vt:i4>32</vt:i4>
      </vt:variant>
    </vt:vector>
  </HeadingPairs>
  <TitlesOfParts>
    <vt:vector size="45" baseType="lpstr"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cookie</dc:title>
  <dc:creator>Gosia</dc:creator>
  <cp:lastModifiedBy>hp</cp:lastModifiedBy>
  <cp:revision>330</cp:revision>
  <cp:lastPrinted>2019-03-15T12:55:00Z</cp:lastPrinted>
  <dcterms:created xsi:type="dcterms:W3CDTF">2006-02-27T17:47:12Z</dcterms:created>
  <dcterms:modified xsi:type="dcterms:W3CDTF">2019-03-19T07:56:37Z</dcterms:modified>
  <dc:language>pl-PL</dc:language>
</cp:coreProperties>
</file>