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466" r:id="rId3"/>
    <p:sldId id="324" r:id="rId4"/>
    <p:sldId id="348" r:id="rId5"/>
    <p:sldId id="467" r:id="rId6"/>
    <p:sldId id="349" r:id="rId7"/>
    <p:sldId id="351" r:id="rId8"/>
    <p:sldId id="352" r:id="rId9"/>
    <p:sldId id="383" r:id="rId10"/>
    <p:sldId id="377" r:id="rId11"/>
    <p:sldId id="390" r:id="rId12"/>
    <p:sldId id="389" r:id="rId13"/>
    <p:sldId id="378" r:id="rId14"/>
    <p:sldId id="391" r:id="rId15"/>
    <p:sldId id="392" r:id="rId16"/>
    <p:sldId id="394" r:id="rId17"/>
    <p:sldId id="393" r:id="rId18"/>
    <p:sldId id="357" r:id="rId19"/>
    <p:sldId id="396" r:id="rId20"/>
    <p:sldId id="388" r:id="rId21"/>
    <p:sldId id="397" r:id="rId22"/>
    <p:sldId id="398" r:id="rId23"/>
    <p:sldId id="399" r:id="rId24"/>
    <p:sldId id="400" r:id="rId25"/>
    <p:sldId id="401" r:id="rId26"/>
    <p:sldId id="402" r:id="rId27"/>
    <p:sldId id="460" r:id="rId28"/>
    <p:sldId id="461" r:id="rId29"/>
    <p:sldId id="462" r:id="rId30"/>
    <p:sldId id="463" r:id="rId31"/>
    <p:sldId id="405" r:id="rId32"/>
    <p:sldId id="406" r:id="rId33"/>
    <p:sldId id="407" r:id="rId34"/>
    <p:sldId id="408" r:id="rId35"/>
    <p:sldId id="403" r:id="rId36"/>
    <p:sldId id="404" r:id="rId37"/>
    <p:sldId id="409" r:id="rId38"/>
    <p:sldId id="410" r:id="rId39"/>
    <p:sldId id="411" r:id="rId40"/>
    <p:sldId id="412" r:id="rId41"/>
    <p:sldId id="413" r:id="rId42"/>
    <p:sldId id="414" r:id="rId43"/>
    <p:sldId id="464" r:id="rId44"/>
    <p:sldId id="465" r:id="rId45"/>
    <p:sldId id="415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59" r:id="rId59"/>
    <p:sldId id="430" r:id="rId60"/>
    <p:sldId id="432" r:id="rId61"/>
    <p:sldId id="431" r:id="rId62"/>
    <p:sldId id="433" r:id="rId63"/>
    <p:sldId id="434" r:id="rId64"/>
    <p:sldId id="435" r:id="rId65"/>
    <p:sldId id="436" r:id="rId66"/>
    <p:sldId id="437" r:id="rId67"/>
    <p:sldId id="438" r:id="rId68"/>
    <p:sldId id="439" r:id="rId69"/>
    <p:sldId id="470" r:id="rId70"/>
    <p:sldId id="471" r:id="rId71"/>
    <p:sldId id="440" r:id="rId72"/>
    <p:sldId id="441" r:id="rId73"/>
    <p:sldId id="442" r:id="rId74"/>
    <p:sldId id="445" r:id="rId75"/>
    <p:sldId id="444" r:id="rId76"/>
    <p:sldId id="446" r:id="rId77"/>
    <p:sldId id="447" r:id="rId78"/>
    <p:sldId id="448" r:id="rId79"/>
    <p:sldId id="449" r:id="rId80"/>
    <p:sldId id="452" r:id="rId81"/>
    <p:sldId id="451" r:id="rId82"/>
    <p:sldId id="450" r:id="rId83"/>
    <p:sldId id="453" r:id="rId84"/>
    <p:sldId id="456" r:id="rId85"/>
    <p:sldId id="455" r:id="rId86"/>
    <p:sldId id="454" r:id="rId87"/>
    <p:sldId id="457" r:id="rId88"/>
    <p:sldId id="458" r:id="rId89"/>
    <p:sldId id="468" r:id="rId90"/>
    <p:sldId id="469" r:id="rId91"/>
    <p:sldId id="370" r:id="rId92"/>
    <p:sldId id="322" r:id="rId93"/>
  </p:sldIdLst>
  <p:sldSz cx="9906000" cy="6858000" type="A4"/>
  <p:notesSz cx="6858000" cy="9144000"/>
  <p:photoAlbum/>
  <p:defaultTextStyle>
    <a:defPPr>
      <a:defRPr lang="pl-PL"/>
    </a:defPPr>
    <a:lvl1pPr marL="0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800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5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3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5198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998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7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597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50397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>
        <p:scale>
          <a:sx n="94" d="100"/>
          <a:sy n="94" d="100"/>
        </p:scale>
        <p:origin x="-1086" y="-6"/>
      </p:cViewPr>
      <p:guideLst>
        <p:guide orient="horz" pos="2160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339AE-0CE4-4952-B1A5-37A9BFBB036B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EE33B-9252-475B-A5B6-9D0B13A26A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74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442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884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4326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5768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7210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8652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70094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51536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3" y="2130430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64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3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1" y="274644"/>
            <a:ext cx="222885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1" y="274644"/>
            <a:ext cx="6521451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70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648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7" y="4406905"/>
            <a:ext cx="8420100" cy="136207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7" y="2906713"/>
            <a:ext cx="8420100" cy="150018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5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81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75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68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62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56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5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56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2" y="1600204"/>
            <a:ext cx="4375151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1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33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800" indent="0">
              <a:buNone/>
              <a:defRPr sz="2200" b="1"/>
            </a:lvl2pPr>
            <a:lvl3pPr marL="987599" indent="0">
              <a:buNone/>
              <a:defRPr sz="1900" b="1"/>
            </a:lvl3pPr>
            <a:lvl4pPr marL="1481399" indent="0">
              <a:buNone/>
              <a:defRPr sz="1800" b="1"/>
            </a:lvl4pPr>
            <a:lvl5pPr marL="1975198" indent="0">
              <a:buNone/>
              <a:defRPr sz="1800" b="1"/>
            </a:lvl5pPr>
            <a:lvl6pPr marL="2468998" indent="0">
              <a:buNone/>
              <a:defRPr sz="1800" b="1"/>
            </a:lvl6pPr>
            <a:lvl7pPr marL="2962799" indent="0">
              <a:buNone/>
              <a:defRPr sz="1800" b="1"/>
            </a:lvl7pPr>
            <a:lvl8pPr marL="3456597" indent="0">
              <a:buNone/>
              <a:defRPr sz="1800" b="1"/>
            </a:lvl8pPr>
            <a:lvl9pPr marL="395039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800" indent="0">
              <a:buNone/>
              <a:defRPr sz="2200" b="1"/>
            </a:lvl2pPr>
            <a:lvl3pPr marL="987599" indent="0">
              <a:buNone/>
              <a:defRPr sz="1900" b="1"/>
            </a:lvl3pPr>
            <a:lvl4pPr marL="1481399" indent="0">
              <a:buNone/>
              <a:defRPr sz="1800" b="1"/>
            </a:lvl4pPr>
            <a:lvl5pPr marL="1975198" indent="0">
              <a:buNone/>
              <a:defRPr sz="1800" b="1"/>
            </a:lvl5pPr>
            <a:lvl6pPr marL="2468998" indent="0">
              <a:buNone/>
              <a:defRPr sz="1800" b="1"/>
            </a:lvl6pPr>
            <a:lvl7pPr marL="2962799" indent="0">
              <a:buNone/>
              <a:defRPr sz="1800" b="1"/>
            </a:lvl7pPr>
            <a:lvl8pPr marL="3456597" indent="0">
              <a:buNone/>
              <a:defRPr sz="1800" b="1"/>
            </a:lvl8pPr>
            <a:lvl9pPr marL="395039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50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98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33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7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28" cy="585311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0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3800" indent="0">
              <a:buNone/>
              <a:defRPr sz="1300"/>
            </a:lvl2pPr>
            <a:lvl3pPr marL="987599" indent="0">
              <a:buNone/>
              <a:defRPr sz="1200"/>
            </a:lvl3pPr>
            <a:lvl4pPr marL="1481399" indent="0">
              <a:buNone/>
              <a:defRPr sz="900"/>
            </a:lvl4pPr>
            <a:lvl5pPr marL="1975198" indent="0">
              <a:buNone/>
              <a:defRPr sz="900"/>
            </a:lvl5pPr>
            <a:lvl6pPr marL="2468998" indent="0">
              <a:buNone/>
              <a:defRPr sz="900"/>
            </a:lvl6pPr>
            <a:lvl7pPr marL="2962799" indent="0">
              <a:buNone/>
              <a:defRPr sz="900"/>
            </a:lvl7pPr>
            <a:lvl8pPr marL="3456597" indent="0">
              <a:buNone/>
              <a:defRPr sz="900"/>
            </a:lvl8pPr>
            <a:lvl9pPr marL="3950397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11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9" y="4800600"/>
            <a:ext cx="59436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9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93800" indent="0">
              <a:buNone/>
              <a:defRPr sz="3000"/>
            </a:lvl2pPr>
            <a:lvl3pPr marL="987599" indent="0">
              <a:buNone/>
              <a:defRPr sz="2600"/>
            </a:lvl3pPr>
            <a:lvl4pPr marL="1481399" indent="0">
              <a:buNone/>
              <a:defRPr sz="2200"/>
            </a:lvl4pPr>
            <a:lvl5pPr marL="1975198" indent="0">
              <a:buNone/>
              <a:defRPr sz="2200"/>
            </a:lvl5pPr>
            <a:lvl6pPr marL="2468998" indent="0">
              <a:buNone/>
              <a:defRPr sz="2200"/>
            </a:lvl6pPr>
            <a:lvl7pPr marL="2962799" indent="0">
              <a:buNone/>
              <a:defRPr sz="2200"/>
            </a:lvl7pPr>
            <a:lvl8pPr marL="3456597" indent="0">
              <a:buNone/>
              <a:defRPr sz="2200"/>
            </a:lvl8pPr>
            <a:lvl9pPr marL="3950397" indent="0">
              <a:buNone/>
              <a:defRPr sz="22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9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493800" indent="0">
              <a:buNone/>
              <a:defRPr sz="1300"/>
            </a:lvl2pPr>
            <a:lvl3pPr marL="987599" indent="0">
              <a:buNone/>
              <a:defRPr sz="1200"/>
            </a:lvl3pPr>
            <a:lvl4pPr marL="1481399" indent="0">
              <a:buNone/>
              <a:defRPr sz="900"/>
            </a:lvl4pPr>
            <a:lvl5pPr marL="1975198" indent="0">
              <a:buNone/>
              <a:defRPr sz="900"/>
            </a:lvl5pPr>
            <a:lvl6pPr marL="2468998" indent="0">
              <a:buNone/>
              <a:defRPr sz="900"/>
            </a:lvl6pPr>
            <a:lvl7pPr marL="2962799" indent="0">
              <a:buNone/>
              <a:defRPr sz="900"/>
            </a:lvl7pPr>
            <a:lvl8pPr marL="3456597" indent="0">
              <a:buNone/>
              <a:defRPr sz="900"/>
            </a:lvl8pPr>
            <a:lvl9pPr marL="3950397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79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95303" y="274638"/>
            <a:ext cx="8915399" cy="1143000"/>
          </a:xfrm>
          <a:prstGeom prst="rect">
            <a:avLst/>
          </a:prstGeom>
        </p:spPr>
        <p:txBody>
          <a:bodyPr vert="horz" lIns="98760" tIns="49380" rIns="98760" bIns="4938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3" y="1600204"/>
            <a:ext cx="8915399" cy="4525963"/>
          </a:xfrm>
          <a:prstGeom prst="rect">
            <a:avLst/>
          </a:prstGeom>
        </p:spPr>
        <p:txBody>
          <a:bodyPr vert="horz" lIns="98760" tIns="49380" rIns="98760" bIns="4938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95302" y="6356356"/>
            <a:ext cx="2311399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AA68-137E-4313-A857-AB0B609C6EA2}" type="datetimeFigureOut">
              <a:rPr lang="pl-PL" smtClean="0"/>
              <a:t>2019-11-11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384552" y="6356356"/>
            <a:ext cx="3136901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99302" y="6356356"/>
            <a:ext cx="2311399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76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7599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49" indent="-37034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2424" indent="-308625" algn="l" defTabSz="987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500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2099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8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6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4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297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800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3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5198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998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597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50397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99714" y="404664"/>
            <a:ext cx="6437661" cy="1224136"/>
          </a:xfrm>
        </p:spPr>
        <p:txBody>
          <a:bodyPr>
            <a:noAutofit/>
          </a:bodyPr>
          <a:lstStyle/>
          <a:p>
            <a:r>
              <a:rPr lang="pl-PL" sz="5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Oto ja, Twój mózg</a:t>
            </a:r>
            <a:endParaRPr lang="pl-PL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body" sz="half" idx="2"/>
          </p:nvPr>
        </p:nvSpPr>
        <p:spPr>
          <a:xfrm>
            <a:off x="1640632" y="5367338"/>
            <a:ext cx="5976665" cy="804862"/>
          </a:xfrm>
        </p:spPr>
        <p:txBody>
          <a:bodyPr/>
          <a:lstStyle/>
          <a:p>
            <a:endParaRPr lang="pl-PL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pl-P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fundacja </a:t>
            </a:r>
            <a:r>
              <a:rPr lang="pl-P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l-PL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ngenium</a:t>
            </a:r>
            <a:endParaRPr lang="pl-P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3584" y="1772816"/>
            <a:ext cx="954106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1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Mam dwie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półkule: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prawą i lewą.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1352" y="548680"/>
            <a:ext cx="64651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2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Każda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nich kontroluje przeciwną stronę ciała.</a:t>
            </a:r>
          </a:p>
        </p:txBody>
      </p:sp>
    </p:spTree>
    <p:extLst>
      <p:ext uri="{BB962C8B-B14F-4D97-AF65-F5344CB8AC3E}">
        <p14:creationId xmlns:p14="http://schemas.microsoft.com/office/powerpoint/2010/main" val="30673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6616" y="836712"/>
            <a:ext cx="7113395" cy="509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Mam ok.100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miliardów bardzo małych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komórek zwanych neuronami.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19" y="476672"/>
            <a:ext cx="7080472" cy="56643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6" y="620689"/>
            <a:ext cx="8986599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Jestem bardzo pracowity.</a:t>
            </a: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97" y="980728"/>
            <a:ext cx="5615985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3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Wytwarzam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ok. 50 000 myśli dziennie.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Oto ja, </a:t>
            </a:r>
            <a:r>
              <a:rPr lang="pl-PL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Twój </a:t>
            </a:r>
            <a:r>
              <a:rPr lang="pl-PL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mózg.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20" y="548680"/>
            <a:ext cx="5688632" cy="57628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39932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412776"/>
            <a:ext cx="8915399" cy="2531756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Moje informacje  przemieszczają się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prędkością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430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km/h.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5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6" y="2060848"/>
            <a:ext cx="4070892" cy="27152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0745" y="2601937"/>
            <a:ext cx="4254203" cy="19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448944" y="2633660"/>
            <a:ext cx="1080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6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565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Pracuję szybciej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niż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samochody wyścigowe Formuły 1.</a:t>
            </a:r>
          </a:p>
        </p:txBody>
      </p:sp>
    </p:spTree>
    <p:extLst>
      <p:ext uri="{BB962C8B-B14F-4D97-AF65-F5344CB8AC3E}">
        <p14:creationId xmlns:p14="http://schemas.microsoft.com/office/powerpoint/2010/main" val="317627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20" y="2007938"/>
            <a:ext cx="5688632" cy="28443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5421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124744"/>
            <a:ext cx="8915399" cy="2819788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Przetwarzam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obraz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szybciej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niż Ty mrugasz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okiem.</a:t>
            </a:r>
          </a:p>
        </p:txBody>
      </p:sp>
    </p:spTree>
    <p:extLst>
      <p:ext uri="{BB962C8B-B14F-4D97-AF65-F5344CB8AC3E}">
        <p14:creationId xmlns:p14="http://schemas.microsoft.com/office/powerpoint/2010/main" val="31038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8" y="200200"/>
            <a:ext cx="4268214" cy="32011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sp>
        <p:nvSpPr>
          <p:cNvPr id="3" name="Prostokąt 2"/>
          <p:cNvSpPr/>
          <p:nvPr/>
        </p:nvSpPr>
        <p:spPr>
          <a:xfrm>
            <a:off x="5053236" y="2591761"/>
            <a:ext cx="862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</a:rPr>
              <a:t>&lt;</a:t>
            </a:r>
            <a:endParaRPr lang="pl-PL" sz="96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9104" y="2712552"/>
            <a:ext cx="2899048" cy="13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520" y="3205745"/>
            <a:ext cx="4286022" cy="33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6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Generuję ok. 25 watów energii. </a:t>
            </a:r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16" y="476672"/>
            <a:ext cx="5760640" cy="5754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pl-PL" sz="8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4488" y="1412776"/>
            <a:ext cx="9384252" cy="2603764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wystarczy,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żeby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rozświetlić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żarówkę.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7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77" y="1511964"/>
            <a:ext cx="4337592" cy="3645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4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7" y="980728"/>
            <a:ext cx="4811363" cy="48065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pl-PL" sz="88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475" y="980728"/>
            <a:ext cx="481012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9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196752"/>
            <a:ext cx="8915399" cy="274778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Przypominam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laboratorium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chemiczne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792444"/>
            <a:ext cx="7259134" cy="52288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parlament komórek. 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99" y="908720"/>
            <a:ext cx="7551506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219200"/>
            <a:ext cx="8915399" cy="2725332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Moje neurony nieustannie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rozmawiają.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329461"/>
            <a:ext cx="4824536" cy="61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9980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052736"/>
            <a:ext cx="8915399" cy="2891796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Teraz jesteś dzieckiem.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898992"/>
            <a:ext cx="4824536" cy="50462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9255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484784"/>
            <a:ext cx="8915399" cy="2459748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Masz dużą głowę, ponieważ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Twój mózg rośnie.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Jestem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centralnym organem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ośrodkowego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układu nerwowego.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9" y="2148143"/>
            <a:ext cx="4392488" cy="293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1556792"/>
            <a:ext cx="5292941" cy="353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6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980728"/>
            <a:ext cx="8915399" cy="2963804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Odżywiaj się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dobrze.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39" y="1268760"/>
            <a:ext cx="832092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Jestem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najbardziej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tłustym narządem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organizmie. </a:t>
            </a:r>
          </a:p>
        </p:txBody>
      </p:sp>
    </p:spTree>
    <p:extLst>
      <p:ext uri="{BB962C8B-B14F-4D97-AF65-F5344CB8AC3E}">
        <p14:creationId xmlns:p14="http://schemas.microsoft.com/office/powerpoint/2010/main" val="17556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>
              <a:solidFill>
                <a:prstClr val="black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2680" y="1132917"/>
            <a:ext cx="5832648" cy="44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1124744"/>
            <a:ext cx="8915399" cy="2819788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60% suchej masy mózgu to tłuszcz.  </a:t>
            </a:r>
          </a:p>
        </p:txBody>
      </p:sp>
    </p:spTree>
    <p:extLst>
      <p:ext uri="{BB962C8B-B14F-4D97-AF65-F5344CB8AC3E}">
        <p14:creationId xmlns:p14="http://schemas.microsoft.com/office/powerpoint/2010/main" val="2359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530" y="3140968"/>
            <a:ext cx="5193526" cy="345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5917" y="405144"/>
            <a:ext cx="5519611" cy="367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Bez tłuszczu moje komórki giną.</a:t>
            </a:r>
          </a:p>
        </p:txBody>
      </p:sp>
    </p:spTree>
    <p:extLst>
      <p:ext uri="{BB962C8B-B14F-4D97-AF65-F5344CB8AC3E}">
        <p14:creationId xmlns:p14="http://schemas.microsoft.com/office/powerpoint/2010/main" val="39041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110" y="1052736"/>
            <a:ext cx="7749282" cy="435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Jestem zasilany przez cukier,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który powstaje z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jedzenia,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które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spożywasz. </a:t>
            </a:r>
          </a:p>
        </p:txBody>
      </p:sp>
    </p:spTree>
    <p:extLst>
      <p:ext uri="{BB962C8B-B14F-4D97-AF65-F5344CB8AC3E}">
        <p14:creationId xmlns:p14="http://schemas.microsoft.com/office/powerpoint/2010/main" val="41106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79" y="1511964"/>
            <a:ext cx="6877789" cy="3645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2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6656" y="332656"/>
            <a:ext cx="63367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0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Mózg to 73% wody. </a:t>
            </a:r>
          </a:p>
        </p:txBody>
      </p:sp>
    </p:spTree>
    <p:extLst>
      <p:ext uri="{BB962C8B-B14F-4D97-AF65-F5344CB8AC3E}">
        <p14:creationId xmlns:p14="http://schemas.microsoft.com/office/powerpoint/2010/main" val="15677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4648" y="1484784"/>
            <a:ext cx="633670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7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Muszę dużo pić,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aby lepiej się uczyć.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5008" y="1412776"/>
            <a:ext cx="455659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8" y="3537320"/>
            <a:ext cx="4560887" cy="29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8" y="332656"/>
            <a:ext cx="4560887" cy="256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Potrzebuję stałego dopływu tlenu. </a:t>
            </a:r>
          </a:p>
        </p:txBody>
      </p:sp>
    </p:spTree>
    <p:extLst>
      <p:ext uri="{BB962C8B-B14F-4D97-AF65-F5344CB8AC3E}">
        <p14:creationId xmlns:p14="http://schemas.microsoft.com/office/powerpoint/2010/main" val="16844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8624" y="620688"/>
            <a:ext cx="6785845" cy="555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51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minut bez tlenu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powoduje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śmierć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moich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komórek.</a:t>
            </a:r>
          </a:p>
        </p:txBody>
      </p:sp>
    </p:spTree>
    <p:extLst>
      <p:ext uri="{BB962C8B-B14F-4D97-AF65-F5344CB8AC3E}">
        <p14:creationId xmlns:p14="http://schemas.microsoft.com/office/powerpoint/2010/main" val="39524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3762" y="750146"/>
            <a:ext cx="5395542" cy="555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 minutę potrzebuję około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litra świeżej krwi. </a:t>
            </a:r>
          </a:p>
        </p:txBody>
      </p:sp>
    </p:spTree>
    <p:extLst>
      <p:ext uri="{BB962C8B-B14F-4D97-AF65-F5344CB8AC3E}">
        <p14:creationId xmlns:p14="http://schemas.microsoft.com/office/powerpoint/2010/main" val="6249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Znajduję się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czaszce.</a:t>
            </a:r>
          </a:p>
        </p:txBody>
      </p:sp>
    </p:spTree>
    <p:extLst>
      <p:ext uri="{BB962C8B-B14F-4D97-AF65-F5344CB8AC3E}">
        <p14:creationId xmlns:p14="http://schemas.microsoft.com/office/powerpoint/2010/main" val="10815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815" y="223646"/>
            <a:ext cx="5620281" cy="522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1032" y="3405510"/>
            <a:ext cx="4447811" cy="33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2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wystarczy,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ż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napełnić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litrowy karton mleka. 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8" y="1737581"/>
            <a:ext cx="4447811" cy="33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7096" y="1776011"/>
            <a:ext cx="3335337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53236" y="3236640"/>
            <a:ext cx="1483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</a:rPr>
              <a:t>=</a:t>
            </a:r>
            <a:endParaRPr lang="pl-PL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 każdym razem,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gdy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coś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myślisz,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robisz i czujesz,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 bardzo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szybko się uczę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780" y="1054371"/>
            <a:ext cx="6254563" cy="493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2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697444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Mam ogromną moc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rozwijania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niesamowitych umiejętności i cech.</a:t>
            </a:r>
          </a:p>
        </p:txBody>
      </p:sp>
    </p:spTree>
    <p:extLst>
      <p:ext uri="{BB962C8B-B14F-4D97-AF65-F5344CB8AC3E}">
        <p14:creationId xmlns:p14="http://schemas.microsoft.com/office/powerpoint/2010/main" val="4100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592" y="1167589"/>
            <a:ext cx="2088232" cy="197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8864" y="3799585"/>
            <a:ext cx="2753472" cy="18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512" y="3702684"/>
            <a:ext cx="2666384" cy="210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207" y="1010753"/>
            <a:ext cx="2517241" cy="213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8039" y="3789040"/>
            <a:ext cx="2511425" cy="16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181" y="1018037"/>
            <a:ext cx="2338955" cy="233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2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625436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Kiedy robisz coś często, wiadomości podróżują neuronami 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tworzą ścieżkę. </a:t>
            </a:r>
          </a:p>
        </p:txBody>
      </p:sp>
    </p:spTree>
    <p:extLst>
      <p:ext uri="{BB962C8B-B14F-4D97-AF65-F5344CB8AC3E}">
        <p14:creationId xmlns:p14="http://schemas.microsoft.com/office/powerpoint/2010/main" val="38037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789" y="1340768"/>
            <a:ext cx="6254563" cy="417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9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625436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droga staje się coraz silniejsza. </a:t>
            </a:r>
          </a:p>
        </p:txBody>
      </p:sp>
    </p:spTree>
    <p:extLst>
      <p:ext uri="{BB962C8B-B14F-4D97-AF65-F5344CB8AC3E}">
        <p14:creationId xmlns:p14="http://schemas.microsoft.com/office/powerpoint/2010/main" val="26452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5048" y="980728"/>
            <a:ext cx="3503719" cy="489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16" y="1124744"/>
            <a:ext cx="4203700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789" y="1340768"/>
            <a:ext cx="6254563" cy="417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1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76945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Kiedy uczysz się 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ćwiczysz,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działam coraz lepiej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sprawach,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których chcesz być dobry.</a:t>
            </a:r>
          </a:p>
        </p:txBody>
      </p:sp>
    </p:spTree>
    <p:extLst>
      <p:ext uri="{BB962C8B-B14F-4D97-AF65-F5344CB8AC3E}">
        <p14:creationId xmlns:p14="http://schemas.microsoft.com/office/powerpoint/2010/main" val="19425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6976" y="-603448"/>
            <a:ext cx="4752528" cy="617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56" y="3356992"/>
            <a:ext cx="5125679" cy="298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913468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Jeśli często robisz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to,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 jest dla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Ciebie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szkodliwe, także tworzysz w mózgu ścieżkę. </a:t>
            </a:r>
          </a:p>
        </p:txBody>
      </p:sp>
    </p:spTree>
    <p:extLst>
      <p:ext uri="{BB962C8B-B14F-4D97-AF65-F5344CB8AC3E}">
        <p14:creationId xmlns:p14="http://schemas.microsoft.com/office/powerpoint/2010/main" val="9151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789" y="1340768"/>
            <a:ext cx="6254563" cy="417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95303" y="773832"/>
            <a:ext cx="8915399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Jeśli jesz dużo słodyczy,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czujesz coraz większy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głód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cukru.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8744" y="836712"/>
            <a:ext cx="4689538" cy="50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6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553428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Twoje myśli i uczucia zmieniają mózg, dlatego powinny być dobre.</a:t>
            </a:r>
          </a:p>
        </p:txBody>
      </p:sp>
    </p:spTree>
    <p:extLst>
      <p:ext uri="{BB962C8B-B14F-4D97-AF65-F5344CB8AC3E}">
        <p14:creationId xmlns:p14="http://schemas.microsoft.com/office/powerpoint/2010/main" val="4030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8624" y="2924944"/>
            <a:ext cx="7683896" cy="307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4721" y="2627171"/>
            <a:ext cx="580618" cy="50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6717" y="1546710"/>
            <a:ext cx="583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4808" y="3721501"/>
            <a:ext cx="740222" cy="74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3014" y="1750101"/>
            <a:ext cx="740222" cy="74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2223467"/>
            <a:ext cx="722437" cy="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4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Potrzebuję dużo ruchu.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Jestem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gigantycznym komputerem, który kontroluje Twoje ciało. </a:t>
            </a:r>
          </a:p>
        </p:txBody>
      </p:sp>
    </p:spTree>
    <p:extLst>
      <p:ext uri="{BB962C8B-B14F-4D97-AF65-F5344CB8AC3E}">
        <p14:creationId xmlns:p14="http://schemas.microsoft.com/office/powerpoint/2010/main" val="39565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669" y="1196752"/>
            <a:ext cx="658543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31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Kiedy uprawiasz sport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wykonujesz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rytmiczne ruchy,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 lepiej pracuję.</a:t>
            </a: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686" y="4005064"/>
            <a:ext cx="4687887" cy="246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20" y="1405409"/>
            <a:ext cx="4687887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53" y="980728"/>
            <a:ext cx="4687887" cy="244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3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Jestem bardziej aktywny w nocy niż w ciągu dnia. </a:t>
            </a:r>
          </a:p>
        </p:txBody>
      </p:sp>
    </p:spTree>
    <p:extLst>
      <p:ext uri="{BB962C8B-B14F-4D97-AF65-F5344CB8AC3E}">
        <p14:creationId xmlns:p14="http://schemas.microsoft.com/office/powerpoint/2010/main" val="22424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067" y="1196752"/>
            <a:ext cx="836664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Przez sen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oczyszczam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się, 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tworzę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wspomnienia, podejmuję decyzje </a:t>
            </a: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uczę się.</a:t>
            </a:r>
          </a:p>
        </p:txBody>
      </p:sp>
    </p:spTree>
    <p:extLst>
      <p:ext uri="{BB962C8B-B14F-4D97-AF65-F5344CB8AC3E}">
        <p14:creationId xmlns:p14="http://schemas.microsoft.com/office/powerpoint/2010/main" val="366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592" y="764704"/>
            <a:ext cx="711841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9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 bardziej inteligentny jestem,  tym więcej śnię.</a:t>
            </a:r>
          </a:p>
        </p:txBody>
      </p:sp>
    </p:spTree>
    <p:extLst>
      <p:ext uri="{BB962C8B-B14F-4D97-AF65-F5344CB8AC3E}">
        <p14:creationId xmlns:p14="http://schemas.microsoft.com/office/powerpoint/2010/main" val="30416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455" y="764704"/>
            <a:ext cx="69926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0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95303" y="1061864"/>
            <a:ext cx="8915399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rgbClr val="FF0000"/>
                </a:solidFill>
              </a:rPr>
              <a:t/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</a:rPr>
              <a:t/>
            </a:r>
            <a:br>
              <a:rPr lang="pl-PL" sz="5400" b="1" dirty="0" smtClean="0">
                <a:solidFill>
                  <a:srgbClr val="FF0000"/>
                </a:solidFill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Drogi/a .......!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Uwielbiam mieszkać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Twojej głowie. 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Pozdrawiam Cię,</a:t>
            </a:r>
            <a:b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pl-PL" sz="5400" b="1" i="1" dirty="0" smtClean="0">
                <a:solidFill>
                  <a:srgbClr val="FF0000"/>
                </a:solidFill>
                <a:latin typeface="Freestyle Script" pitchFamily="66" charset="0"/>
                <a:cs typeface="Arial" pitchFamily="34" charset="0"/>
              </a:rPr>
              <a:t>Twój Mózg</a:t>
            </a:r>
            <a:endParaRPr lang="pl-PL" sz="5400" b="1" i="1" dirty="0">
              <a:solidFill>
                <a:srgbClr val="FF0000"/>
              </a:solidFill>
              <a:latin typeface="Freestyle Script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1412776"/>
            <a:ext cx="7109166" cy="364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0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0472" y="329461"/>
            <a:ext cx="970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pl-PL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592" y="990120"/>
            <a:ext cx="7118411" cy="473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5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Koniec</a:t>
            </a: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99" y="404664"/>
            <a:ext cx="6053121" cy="607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11323</TotalTime>
  <Words>190</Words>
  <Application>Microsoft Office PowerPoint</Application>
  <PresentationFormat>Papier A4 (210x297 mm)</PresentationFormat>
  <Paragraphs>89</Paragraphs>
  <Slides>92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92</vt:i4>
      </vt:variant>
    </vt:vector>
  </HeadingPairs>
  <TitlesOfParts>
    <vt:vector size="93" baseType="lpstr">
      <vt:lpstr>Motyw pakietu Office</vt:lpstr>
      <vt:lpstr>Oto ja, Twój mózg</vt:lpstr>
      <vt:lpstr>Oto ja, Twój mózg.</vt:lpstr>
      <vt:lpstr>Prezentacja programu PowerPoint</vt:lpstr>
      <vt:lpstr>Jestem  centralnym organem ośrodkowego  układu nerwowego.</vt:lpstr>
      <vt:lpstr>Prezentacja programu PowerPoint</vt:lpstr>
      <vt:lpstr>Znajduję się w czaszce.</vt:lpstr>
      <vt:lpstr>Prezentacja programu PowerPoint</vt:lpstr>
      <vt:lpstr>  Jestem gigantycznym komputerem, który kontroluje Twoje ciało. </vt:lpstr>
      <vt:lpstr>Prezentacja programu PowerPoint</vt:lpstr>
      <vt:lpstr>Mam dwie półkule: prawą i lewą.</vt:lpstr>
      <vt:lpstr>Prezentacja programu PowerPoint</vt:lpstr>
      <vt:lpstr>Każda z nich kontroluje przeciwną stronę ciała.</vt:lpstr>
      <vt:lpstr>Prezentacja programu PowerPoint</vt:lpstr>
      <vt:lpstr> Mam ok.100 miliardów bardzo małych komórek zwanych neuronami.</vt:lpstr>
      <vt:lpstr>Prezentacja programu PowerPoint</vt:lpstr>
      <vt:lpstr>Prezentacja programu PowerPoint</vt:lpstr>
      <vt:lpstr>Jestem bardzo pracowity.</vt:lpstr>
      <vt:lpstr>Prezentacja programu PowerPoint</vt:lpstr>
      <vt:lpstr> Wytwarzam ok. 50 000 myśli dziennie. </vt:lpstr>
      <vt:lpstr>Prezentacja programu PowerPoint</vt:lpstr>
      <vt:lpstr> Moje informacje  przemieszczają się  z prędkością 430 km/h.</vt:lpstr>
      <vt:lpstr>Prezentacja programu PowerPoint</vt:lpstr>
      <vt:lpstr> Pracuję szybciej niż samochody wyścigowe Formuły 1.</vt:lpstr>
      <vt:lpstr>Prezentacja programu PowerPoint</vt:lpstr>
      <vt:lpstr> Przetwarzam obraz  szybciej  niż Ty mrugasz okiem.</vt:lpstr>
      <vt:lpstr>Prezentacja programu PowerPoint</vt:lpstr>
      <vt:lpstr> Generuję ok. 25 watów energii.  </vt:lpstr>
      <vt:lpstr>Prezentacja programu PowerPoint</vt:lpstr>
      <vt:lpstr> To wystarczy,  żeby rozświetlić żarówkę.</vt:lpstr>
      <vt:lpstr>Prezentacja programu PowerPoint</vt:lpstr>
      <vt:lpstr> Przypominam  laboratorium chemiczne</vt:lpstr>
      <vt:lpstr>Prezentacja programu PowerPoint</vt:lpstr>
      <vt:lpstr> i   parlament komórek. </vt:lpstr>
      <vt:lpstr>Prezentacja programu PowerPoint</vt:lpstr>
      <vt:lpstr> Moje neurony nieustannie rozmawiają.</vt:lpstr>
      <vt:lpstr>Prezentacja programu PowerPoint</vt:lpstr>
      <vt:lpstr> Teraz jesteś dzieckiem.</vt:lpstr>
      <vt:lpstr>Prezentacja programu PowerPoint</vt:lpstr>
      <vt:lpstr> Masz dużą głowę, ponieważ  Twój mózg rośnie.</vt:lpstr>
      <vt:lpstr>Prezentacja programu PowerPoint</vt:lpstr>
      <vt:lpstr> Odżywiaj się dobrze.</vt:lpstr>
      <vt:lpstr>Prezentacja programu PowerPoint</vt:lpstr>
      <vt:lpstr>Jestem najbardziej tłustym narządem  w organizmie. </vt:lpstr>
      <vt:lpstr>Prezentacja programu PowerPoint</vt:lpstr>
      <vt:lpstr> 60% suchej masy mózgu to tłuszcz.  </vt:lpstr>
      <vt:lpstr>Prezentacja programu PowerPoint</vt:lpstr>
      <vt:lpstr>Bez tłuszczu moje komórki giną.</vt:lpstr>
      <vt:lpstr>Prezentacja programu PowerPoint</vt:lpstr>
      <vt:lpstr>Jestem zasilany przez cukier,  który powstaje z jedzenia,  które spożywasz. </vt:lpstr>
      <vt:lpstr>Prezentacja programu PowerPoint</vt:lpstr>
      <vt:lpstr>Mózg to 73% wody. </vt:lpstr>
      <vt:lpstr>Prezentacja programu PowerPoint</vt:lpstr>
      <vt:lpstr>Muszę dużo pić,  aby lepiej się uczyć. </vt:lpstr>
      <vt:lpstr>Prezentacja programu PowerPoint</vt:lpstr>
      <vt:lpstr>Potrzebuję stałego dopływu tlenu. </vt:lpstr>
      <vt:lpstr>Prezentacja programu PowerPoint</vt:lpstr>
      <vt:lpstr>5 minut bez tlenu powoduje śmierć  moich komórek.</vt:lpstr>
      <vt:lpstr>Prezentacja programu PowerPoint</vt:lpstr>
      <vt:lpstr>Co minutę potrzebuję około 1 litra świeżej krwi. </vt:lpstr>
      <vt:lpstr>Prezentacja programu PowerPoint</vt:lpstr>
      <vt:lpstr>To wystarczy,  żeby napełnić  litrowy karton mleka. </vt:lpstr>
      <vt:lpstr>Prezentacja programu PowerPoint</vt:lpstr>
      <vt:lpstr>Za każdym razem,  gdy coś myślisz,  robisz i czujesz,  ja bardzo szybko się uczę. </vt:lpstr>
      <vt:lpstr>Prezentacja programu PowerPoint</vt:lpstr>
      <vt:lpstr>Mam ogromną moc rozwijania niesamowitych umiejętności i cech.</vt:lpstr>
      <vt:lpstr>Prezentacja programu PowerPoint</vt:lpstr>
      <vt:lpstr>Kiedy robisz coś często, wiadomości podróżują neuronami   i tworzą ścieżkę. </vt:lpstr>
      <vt:lpstr>Prezentacja programu PowerPoint</vt:lpstr>
      <vt:lpstr>Ta droga staje się coraz silniejsza. </vt:lpstr>
      <vt:lpstr>Prezentacja programu PowerPoint</vt:lpstr>
      <vt:lpstr>Kiedy uczysz się   i ćwiczysz,  działam coraz lepiej w sprawach,  w których chcesz być dobry.</vt:lpstr>
      <vt:lpstr>Prezentacja programu PowerPoint</vt:lpstr>
      <vt:lpstr>Jeśli często robisz to, co jest dla Ciebie szkodliwe, także tworzysz w mózgu ścieżkę. </vt:lpstr>
      <vt:lpstr>Prezentacja programu PowerPoint</vt:lpstr>
      <vt:lpstr>     Jeśli jesz dużo słodyczy, czujesz coraz większy głód cukru.</vt:lpstr>
      <vt:lpstr>Prezentacja programu PowerPoint</vt:lpstr>
      <vt:lpstr>Twoje myśli i uczucia zmieniają mózg, dlatego powinny być dobre.</vt:lpstr>
      <vt:lpstr>Prezentacja programu PowerPoint</vt:lpstr>
      <vt:lpstr>     Potrzebuję dużo ruchu.</vt:lpstr>
      <vt:lpstr>Prezentacja programu PowerPoint</vt:lpstr>
      <vt:lpstr>     Kiedy uprawiasz sport  i wykonujesz  rytmiczne ruchy, ja lepiej pracuję.</vt:lpstr>
      <vt:lpstr>Prezentacja programu PowerPoint</vt:lpstr>
      <vt:lpstr>     Jestem bardziej aktywny w nocy niż w ciągu dnia. </vt:lpstr>
      <vt:lpstr>Prezentacja programu PowerPoint</vt:lpstr>
      <vt:lpstr>     Przez sen oczyszczam się,   tworzę wspomnienia, podejmuję decyzje  i uczę się.</vt:lpstr>
      <vt:lpstr>Prezentacja programu PowerPoint</vt:lpstr>
      <vt:lpstr>     Im bardziej inteligentny jestem,  tym więcej śnię.</vt:lpstr>
      <vt:lpstr>Prezentacja programu PowerPoint</vt:lpstr>
      <vt:lpstr>     Drogi/a .......!   Uwielbiam mieszkać  w Twojej głowie.  Pozdrawiam Cię,               Twój Mózg</vt:lpstr>
      <vt:lpstr>Prezentacja programu PowerPoint</vt:lpstr>
      <vt:lpstr>Koniec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Książka Metodą Domana Twój Mózg</dc:title>
  <dc:creator>Gosia;Fundacja Ingenium</dc:creator>
  <cp:keywords>czytanie globalne;bity inteligencji Metoda Domana</cp:keywords>
  <cp:lastModifiedBy>FUJITSU</cp:lastModifiedBy>
  <cp:revision>230</cp:revision>
  <dcterms:created xsi:type="dcterms:W3CDTF">2017-10-28T07:27:49Z</dcterms:created>
  <dcterms:modified xsi:type="dcterms:W3CDTF">2019-11-11T12:52:25Z</dcterms:modified>
</cp:coreProperties>
</file>