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816" r:id="rId3"/>
    <p:sldMasterId id="2147483829" r:id="rId4"/>
    <p:sldMasterId id="2147483842" r:id="rId5"/>
    <p:sldMasterId id="2147483855" r:id="rId6"/>
    <p:sldMasterId id="2147483868" r:id="rId7"/>
    <p:sldMasterId id="2147483881" r:id="rId8"/>
    <p:sldMasterId id="2147483894" r:id="rId9"/>
    <p:sldMasterId id="2147483907" r:id="rId10"/>
    <p:sldMasterId id="2147483920" r:id="rId11"/>
    <p:sldMasterId id="2147483933" r:id="rId12"/>
    <p:sldMasterId id="2147483946" r:id="rId13"/>
    <p:sldMasterId id="2147483959" r:id="rId14"/>
    <p:sldMasterId id="2147483972" r:id="rId15"/>
    <p:sldMasterId id="2147483985" r:id="rId16"/>
    <p:sldMasterId id="2147483998" r:id="rId17"/>
    <p:sldMasterId id="2147484011" r:id="rId18"/>
    <p:sldMasterId id="2147484024" r:id="rId19"/>
    <p:sldMasterId id="2147484037" r:id="rId20"/>
    <p:sldMasterId id="2147484050" r:id="rId21"/>
    <p:sldMasterId id="2147484063" r:id="rId22"/>
    <p:sldMasterId id="2147484076" r:id="rId23"/>
    <p:sldMasterId id="2147484089" r:id="rId24"/>
    <p:sldMasterId id="2147484102" r:id="rId25"/>
  </p:sldMasterIdLst>
  <p:notesMasterIdLst>
    <p:notesMasterId r:id="rId120"/>
  </p:notesMasterIdLst>
  <p:sldIdLst>
    <p:sldId id="324" r:id="rId26"/>
    <p:sldId id="491" r:id="rId27"/>
    <p:sldId id="490" r:id="rId28"/>
    <p:sldId id="382" r:id="rId29"/>
    <p:sldId id="408" r:id="rId30"/>
    <p:sldId id="407" r:id="rId31"/>
    <p:sldId id="411" r:id="rId32"/>
    <p:sldId id="383" r:id="rId33"/>
    <p:sldId id="409" r:id="rId34"/>
    <p:sldId id="257" r:id="rId35"/>
    <p:sldId id="325" r:id="rId36"/>
    <p:sldId id="316" r:id="rId37"/>
    <p:sldId id="326" r:id="rId38"/>
    <p:sldId id="327" r:id="rId39"/>
    <p:sldId id="410" r:id="rId40"/>
    <p:sldId id="415" r:id="rId41"/>
    <p:sldId id="416" r:id="rId42"/>
    <p:sldId id="412" r:id="rId43"/>
    <p:sldId id="413" r:id="rId44"/>
    <p:sldId id="414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80" r:id="rId72"/>
    <p:sldId id="481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82" r:id="rId83"/>
    <p:sldId id="483" r:id="rId84"/>
    <p:sldId id="452" r:id="rId85"/>
    <p:sldId id="453" r:id="rId86"/>
    <p:sldId id="454" r:id="rId87"/>
    <p:sldId id="455" r:id="rId88"/>
    <p:sldId id="456" r:id="rId89"/>
    <p:sldId id="457" r:id="rId90"/>
    <p:sldId id="458" r:id="rId91"/>
    <p:sldId id="459" r:id="rId92"/>
    <p:sldId id="460" r:id="rId93"/>
    <p:sldId id="486" r:id="rId94"/>
    <p:sldId id="487" r:id="rId95"/>
    <p:sldId id="461" r:id="rId96"/>
    <p:sldId id="462" r:id="rId97"/>
    <p:sldId id="463" r:id="rId98"/>
    <p:sldId id="464" r:id="rId99"/>
    <p:sldId id="465" r:id="rId100"/>
    <p:sldId id="466" r:id="rId101"/>
    <p:sldId id="467" r:id="rId102"/>
    <p:sldId id="468" r:id="rId103"/>
    <p:sldId id="469" r:id="rId104"/>
    <p:sldId id="470" r:id="rId105"/>
    <p:sldId id="471" r:id="rId106"/>
    <p:sldId id="472" r:id="rId107"/>
    <p:sldId id="473" r:id="rId108"/>
    <p:sldId id="474" r:id="rId109"/>
    <p:sldId id="475" r:id="rId110"/>
    <p:sldId id="492" r:id="rId111"/>
    <p:sldId id="493" r:id="rId112"/>
    <p:sldId id="494" r:id="rId113"/>
    <p:sldId id="495" r:id="rId114"/>
    <p:sldId id="496" r:id="rId115"/>
    <p:sldId id="497" r:id="rId116"/>
    <p:sldId id="498" r:id="rId117"/>
    <p:sldId id="499" r:id="rId118"/>
    <p:sldId id="315" r:id="rId119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94660"/>
  </p:normalViewPr>
  <p:slideViewPr>
    <p:cSldViewPr>
      <p:cViewPr>
        <p:scale>
          <a:sx n="94" d="100"/>
          <a:sy n="94" d="100"/>
        </p:scale>
        <p:origin x="-1056" y="-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117" Type="http://schemas.openxmlformats.org/officeDocument/2006/relationships/slide" Target="slides/slide9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112" Type="http://schemas.openxmlformats.org/officeDocument/2006/relationships/slide" Target="slides/slide87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102" Type="http://schemas.openxmlformats.org/officeDocument/2006/relationships/slide" Target="slides/slide77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100" Type="http://schemas.openxmlformats.org/officeDocument/2006/relationships/slide" Target="slides/slide75.xml"/><Relationship Id="rId105" Type="http://schemas.openxmlformats.org/officeDocument/2006/relationships/slide" Target="slides/slide80.xml"/><Relationship Id="rId113" Type="http://schemas.openxmlformats.org/officeDocument/2006/relationships/slide" Target="slides/slide88.xml"/><Relationship Id="rId118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slide" Target="slides/slide68.xml"/><Relationship Id="rId98" Type="http://schemas.openxmlformats.org/officeDocument/2006/relationships/slide" Target="slides/slide73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103" Type="http://schemas.openxmlformats.org/officeDocument/2006/relationships/slide" Target="slides/slide78.xml"/><Relationship Id="rId108" Type="http://schemas.openxmlformats.org/officeDocument/2006/relationships/slide" Target="slides/slide83.xml"/><Relationship Id="rId116" Type="http://schemas.openxmlformats.org/officeDocument/2006/relationships/slide" Target="slides/slide91.xml"/><Relationship Id="rId12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11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6" Type="http://schemas.openxmlformats.org/officeDocument/2006/relationships/slide" Target="slides/slide81.xml"/><Relationship Id="rId114" Type="http://schemas.openxmlformats.org/officeDocument/2006/relationships/slide" Target="slides/slide89.xml"/><Relationship Id="rId119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slide" Target="slides/slide74.xml"/><Relationship Id="rId101" Type="http://schemas.openxmlformats.org/officeDocument/2006/relationships/slide" Target="slides/slide76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109" Type="http://schemas.openxmlformats.org/officeDocument/2006/relationships/slide" Target="slides/slide8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slide" Target="slides/slide72.xml"/><Relationship Id="rId104" Type="http://schemas.openxmlformats.org/officeDocument/2006/relationships/slide" Target="slides/slide79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110" Type="http://schemas.openxmlformats.org/officeDocument/2006/relationships/slide" Target="slides/slide85.xml"/><Relationship Id="rId115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5E2C-7EAE-462D-8965-70F8C08041E7}" type="datetimeFigureOut">
              <a:rPr lang="pl-PL" smtClean="0"/>
              <a:t>2021-01-14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F953-D700-4043-9B89-C1409706D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F953-D700-4043-9B89-C1409706D73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05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F953-D700-4043-9B89-C1409706D730}" type="slidenum">
              <a:rPr lang="pl-PL" smtClean="0">
                <a:solidFill>
                  <a:prstClr val="black"/>
                </a:solidFill>
              </a:rPr>
              <a:pPr/>
              <a:t>45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F953-D700-4043-9B89-C1409706D730}" type="slidenum">
              <a:rPr lang="pl-PL" smtClean="0">
                <a:solidFill>
                  <a:prstClr val="black"/>
                </a:solidFill>
              </a:rPr>
              <a:pPr/>
              <a:t>47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F953-D700-4043-9B89-C1409706D730}" type="slidenum">
              <a:rPr lang="pl-PL" smtClean="0">
                <a:solidFill>
                  <a:prstClr val="black"/>
                </a:solidFill>
              </a:rPr>
              <a:pPr/>
              <a:t>58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F953-D700-4043-9B89-C1409706D730}" type="slidenum">
              <a:rPr lang="pl-PL" smtClean="0">
                <a:solidFill>
                  <a:prstClr val="black"/>
                </a:solidFill>
              </a:rPr>
              <a:pPr/>
              <a:t>69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5836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40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1097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8024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290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9311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490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1017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599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1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0222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094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4523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490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0751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9935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791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376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5263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2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879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362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9860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886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2358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8455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8109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391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8333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4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8941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0090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725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256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7981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7541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1478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9103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8909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7292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39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5482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0451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5257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411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9055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5763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422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3632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832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6803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55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8848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4984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941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572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9575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1703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082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1369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3470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9602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52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0916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4158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3538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2428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2453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8008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7812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6990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4572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9269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76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1033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135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0474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5478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8894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302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1100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4011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4274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3342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514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1784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4167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1581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265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8330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372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9819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6167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6933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778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39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6052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892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648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632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160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4237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1366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4043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0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1891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14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0654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9919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5091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5421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3517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4836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4823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4116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5010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28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4155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532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3206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2339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7293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2462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9395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3107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872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56878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93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0757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9877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99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9425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1244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2967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5412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0472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4694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9471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1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87056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8508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5828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41745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763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4905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7660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8661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5968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46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94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13929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45746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0863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15022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397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75559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22291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66462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64547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021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00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7999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80271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90653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444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81130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1649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9403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90483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191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03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607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5115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7406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0579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49255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5630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6102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410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48962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5912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8931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37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50924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274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0255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0822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7748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5590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96874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0916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03500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5131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468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21122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03098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9247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875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40529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6475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46080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9030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60372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09072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93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10549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53778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7701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40699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62791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62988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91034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04249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7177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1631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54431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926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48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54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994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405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54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389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1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379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78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252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273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74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945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120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884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582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276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268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928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72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752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100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710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184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83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427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99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964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137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04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585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30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52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718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896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834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83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540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825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157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71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115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967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828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55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52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90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901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8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406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5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4149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59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02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850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785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33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00" y="274320"/>
            <a:ext cx="8915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7339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020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763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3005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00" y="3964320"/>
            <a:ext cx="8915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8597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760" y="160020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76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00" y="3964320"/>
            <a:ext cx="435045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401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1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920" y="160020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92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1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00" y="3964320"/>
            <a:ext cx="28704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008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30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403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0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47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600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776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9827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0089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649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6641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482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119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018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401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243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214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35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7269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467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807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801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457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847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427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879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491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4420" y="6244920"/>
            <a:ext cx="313716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98780" y="6244920"/>
            <a:ext cx="231153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429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053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3656857" y="3838043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423097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Kod NATO: OR-1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Szeregowy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567113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NATO CODE: OR-1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</a:t>
            </a: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rivate</a:t>
            </a:r>
            <a:endParaRPr lang="pl-PL" sz="27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270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4"/>
            <a:ext cx="3406830" cy="7920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258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OR-2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szeregowy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08399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OR-2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Private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1st Class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89756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3"/>
            <a:ext cx="3406830" cy="792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3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855146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podoficerów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46840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844824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Non-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commissioned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822974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3656857" y="3838043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340768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OR-3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Kapral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158998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27908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OR-3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18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3"/>
            <a:ext cx="3406830" cy="792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38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OR-4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kapral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007806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OR-4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09064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3"/>
            <a:ext cx="3406829" cy="792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183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OR-4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Plutonowy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79919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OR-4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Master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12613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2"/>
            <a:ext cx="3406829" cy="79208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290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OR-5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Sierżant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558350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OR-5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Sergeant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693918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2"/>
            <a:ext cx="3406828" cy="79208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3398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97" y="260649"/>
            <a:ext cx="6251024" cy="6251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71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OR-6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sierżant</a:t>
            </a:r>
          </a:p>
        </p:txBody>
      </p:sp>
    </p:spTree>
    <p:extLst>
      <p:ext uri="{BB962C8B-B14F-4D97-AF65-F5344CB8AC3E}">
        <p14:creationId xmlns:p14="http://schemas.microsoft.com/office/powerpoint/2010/main" val="2341884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OR-6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sergeant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51163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1"/>
            <a:ext cx="3406828" cy="7920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1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OR-7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Młodszy 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</a:t>
            </a:r>
          </a:p>
        </p:txBody>
      </p:sp>
    </p:spTree>
    <p:extLst>
      <p:ext uri="{BB962C8B-B14F-4D97-AF65-F5344CB8AC3E}">
        <p14:creationId xmlns:p14="http://schemas.microsoft.com/office/powerpoint/2010/main" val="2138284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OR-7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Junior Warrant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87985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1"/>
            <a:ext cx="3406827" cy="7920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4777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OR-8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72117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OR-8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Warrant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88537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1"/>
            <a:ext cx="3406827" cy="7920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3126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OR-9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</a:t>
            </a:r>
          </a:p>
        </p:txBody>
      </p:sp>
    </p:spTree>
    <p:extLst>
      <p:ext uri="{BB962C8B-B14F-4D97-AF65-F5344CB8AC3E}">
        <p14:creationId xmlns:p14="http://schemas.microsoft.com/office/powerpoint/2010/main" val="1048945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711130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Wojska Lądowe oraz Wojska Specjalne </a:t>
            </a:r>
            <a:endParaRPr lang="pl-PL" sz="27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1907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OR-9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Warrant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94796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0"/>
            <a:ext cx="3406827" cy="7920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0465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OR-9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chorąży sztabowy</a:t>
            </a:r>
          </a:p>
        </p:txBody>
      </p:sp>
    </p:spTree>
    <p:extLst>
      <p:ext uri="{BB962C8B-B14F-4D97-AF65-F5344CB8AC3E}">
        <p14:creationId xmlns:p14="http://schemas.microsoft.com/office/powerpoint/2010/main" val="3382004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OR-9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Staff Warrant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27701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30"/>
            <a:ext cx="3406826" cy="7920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321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855146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oficerów</a:t>
            </a:r>
            <a:endParaRPr lang="pl-PL" sz="2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806997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791249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Commissioned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497717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647233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Oficerowie młodsi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967906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791249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Junior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58112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OF-01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Podporucznik</a:t>
            </a:r>
          </a:p>
        </p:txBody>
      </p:sp>
    </p:spTree>
    <p:extLst>
      <p:ext uri="{BB962C8B-B14F-4D97-AF65-F5344CB8AC3E}">
        <p14:creationId xmlns:p14="http://schemas.microsoft.com/office/powerpoint/2010/main" val="1684955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620688"/>
            <a:ext cx="4385303" cy="5433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34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OF-01 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2nd </a:t>
            </a: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6476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9"/>
            <a:ext cx="3406826" cy="79208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047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OF-01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Porucznik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23093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OF-01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95621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9"/>
            <a:ext cx="3406825" cy="79208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966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OF-02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Kapitan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35213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OF-02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Captain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642263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8"/>
            <a:ext cx="3406825" cy="7920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193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647233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Oficerowie starsi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1676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791249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50193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711130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en-US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Army (Land Forces) and Special Forces</a:t>
            </a:r>
            <a:endParaRPr lang="pl-PL" sz="27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63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OF-03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1666207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OF-03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32680382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8"/>
            <a:ext cx="3406824" cy="7920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OF-04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Podpułkownik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68181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OF-04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Colonel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43767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8"/>
            <a:ext cx="3406824" cy="7920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288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OF-05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Pułkownik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82255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OF-05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Colonel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96966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7"/>
            <a:ext cx="3406824" cy="79208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347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647233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Generałowie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7015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620688"/>
            <a:ext cx="4385303" cy="5433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9186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791249"/>
            <a:ext cx="99060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8036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OF-06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brygady</a:t>
            </a:r>
          </a:p>
        </p:txBody>
      </p:sp>
    </p:spTree>
    <p:extLst>
      <p:ext uri="{BB962C8B-B14F-4D97-AF65-F5344CB8AC3E}">
        <p14:creationId xmlns:p14="http://schemas.microsoft.com/office/powerpoint/2010/main" val="1253780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OF-06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Brygadier General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2490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7"/>
            <a:ext cx="3406823" cy="79208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387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OF-07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dywizji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08234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OF-07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 General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263086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6"/>
            <a:ext cx="3406823" cy="79208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8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OF-08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broni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64501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OF-08 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General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35313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6"/>
            <a:ext cx="3406822" cy="79208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9040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1855146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szeregowych</a:t>
            </a:r>
            <a:endParaRPr lang="pl-PL" sz="27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642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OF-09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1927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91049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OF-09 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29246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5"/>
            <a:ext cx="3406822" cy="79208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2507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919041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OF-10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Marszałek Polski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20018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95300" y="548680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OF-10              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Marshal</a:t>
            </a: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27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Poland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27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 of the </a:t>
            </a:r>
            <a:r>
              <a:rPr lang="pl-PL" sz="27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Army</a:t>
            </a:r>
            <a:endParaRPr lang="pl-PL" sz="27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83966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607" y="-700225"/>
            <a:ext cx="3406821" cy="79208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930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663624" y="0"/>
            <a:ext cx="9777536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szeregowych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Privates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Szeregowy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Private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szeregowy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Private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1st </a:t>
            </a: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Class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podoficerów</a:t>
            </a: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76662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303584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Non-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commissioned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Kapral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kapral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Plutonowy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Master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Corporal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732612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72008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Sierżant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Sergeant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sierżant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Sergeant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Młodszy chorąży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Junior Warrant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Warrant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38220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648072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Warrant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Starszy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chorąży sztabowy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Staff Warrant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19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Korpus 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oficerów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Commissioned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079663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44488" y="2575225"/>
            <a:ext cx="89154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Privates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262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5552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Oficerowie młodsi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Junior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Podporucznik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2nd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Porucznik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Kapitan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Captain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883803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87560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Oficerowie starsi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Senior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officers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Podpułkownik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Colonel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Pułkownik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Colonel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91145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16024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Generałowie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Generals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brygady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Brygadier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</a:t>
            </a: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dywizji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Major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 broni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Lieutenant</a:t>
            </a: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9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18108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72480" y="2779735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128464" y="0"/>
            <a:ext cx="9633520" cy="6858000"/>
          </a:xfrm>
          <a:prstGeom prst="rect">
            <a:avLst/>
          </a:prstGeom>
          <a:noFill/>
          <a:ln>
            <a:noFill/>
          </a:ln>
        </p:spPr>
        <p:txBody>
          <a:bodyPr vert="vert"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Generał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9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Marszałek Polski</a:t>
            </a: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en-US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Marshal of Poland</a:t>
            </a:r>
          </a:p>
          <a:p>
            <a:pPr marL="342720" indent="-342720" algn="ctr">
              <a:spcBef>
                <a:spcPts val="4997"/>
              </a:spcBef>
            </a:pPr>
            <a:r>
              <a:rPr lang="en-US" sz="19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General of the Army</a:t>
            </a:r>
          </a:p>
          <a:p>
            <a:pPr marL="342720" indent="-342720" algn="ctr">
              <a:spcBef>
                <a:spcPts val="4997"/>
              </a:spcBef>
            </a:pPr>
            <a:endParaRPr lang="pl-PL" sz="19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86847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95300" y="27432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95300" y="1600200"/>
            <a:ext cx="89154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lnSpcReduction="10000"/>
          </a:bodyPr>
          <a:lstStyle/>
          <a:p>
            <a:endParaRPr lang="pl-PL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l-PL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pl-PL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Grafiki: </a:t>
            </a:r>
            <a:r>
              <a:rPr lang="pt-BR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F l a n k e r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31" y="744815"/>
            <a:ext cx="5241964" cy="4844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94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281</Words>
  <Application>Microsoft Office PowerPoint</Application>
  <PresentationFormat>Papier A4 (210x297 mm)</PresentationFormat>
  <Paragraphs>276</Paragraphs>
  <Slides>94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25</vt:i4>
      </vt:variant>
      <vt:variant>
        <vt:lpstr>Tytuły slajdów</vt:lpstr>
      </vt:variant>
      <vt:variant>
        <vt:i4>94</vt:i4>
      </vt:variant>
    </vt:vector>
  </HeadingPairs>
  <TitlesOfParts>
    <vt:vector size="1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Polskie stopnie wojskowe Polish Armed Force insignia Bity inteligencji Bits of intelligence Doman flashcards</dc:title>
  <dc:subject>Polskie stopnie wojskowe Polish army rank insignia</dc:subject>
  <dc:creator>Gosia Fundacja Ingenium;Grafiki;Flanker</dc:creator>
  <cp:keywords>Bity Inteligencji karty do druku Metoda Domana; Metoda Domana The Doman Method Bity inteligencji Bits of intelligence</cp:keywords>
  <dc:description>Pdf do wydruku osobistego</dc:description>
  <cp:lastModifiedBy>FUJITSU</cp:lastModifiedBy>
  <cp:revision>216</cp:revision>
  <dcterms:created xsi:type="dcterms:W3CDTF">2006-07-21T15:42:45Z</dcterms:created>
  <dcterms:modified xsi:type="dcterms:W3CDTF">2021-01-14T14:32:59Z</dcterms:modified>
  <cp:category>Bity inteligencji do czytania Bits of intelligence and reading Doman flashcards</cp:category>
  <cp:contentStatus>Część I</cp:contentStatus>
  <dc:language>pl-PL</dc:language>
</cp:coreProperties>
</file>