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41"/>
  </p:notesMasterIdLst>
  <p:sldIdLst>
    <p:sldId id="318" r:id="rId3"/>
    <p:sldId id="310" r:id="rId4"/>
    <p:sldId id="336" r:id="rId5"/>
    <p:sldId id="337" r:id="rId6"/>
    <p:sldId id="338" r:id="rId7"/>
    <p:sldId id="339" r:id="rId8"/>
    <p:sldId id="340" r:id="rId9"/>
    <p:sldId id="372" r:id="rId10"/>
    <p:sldId id="373" r:id="rId11"/>
    <p:sldId id="374" r:id="rId12"/>
    <p:sldId id="375" r:id="rId13"/>
    <p:sldId id="351" r:id="rId14"/>
    <p:sldId id="352" r:id="rId15"/>
    <p:sldId id="376" r:id="rId16"/>
    <p:sldId id="377" r:id="rId17"/>
    <p:sldId id="355" r:id="rId18"/>
    <p:sldId id="356" r:id="rId19"/>
    <p:sldId id="353" r:id="rId20"/>
    <p:sldId id="354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8" r:id="rId36"/>
    <p:sldId id="379" r:id="rId37"/>
    <p:sldId id="380" r:id="rId38"/>
    <p:sldId id="381" r:id="rId39"/>
    <p:sldId id="371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23DD-08ED-4EED-82BC-A07FFD15ED9A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5F2B0-A52A-4E56-9E2C-ED9AC447A7AD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523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618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57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751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9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15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96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19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23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0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6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648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0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0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8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351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836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313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066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089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151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886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AB75-5933-4000-AA7D-22C508921612}" type="datetimeFigureOut">
              <a:rPr lang="pl-PL" smtClean="0"/>
              <a:t>2019-11-07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A11F-50B0-48A6-92A4-4921A4FB339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87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AB75-5933-4000-AA7D-22C50892161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2019-11-07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A11F-50B0-48A6-92A4-4921A4FB3395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2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2636912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755576" y="116632"/>
            <a:ext cx="81369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Arial" pitchFamily="34" charset="0"/>
                <a:cs typeface="Arial" pitchFamily="34" charset="0"/>
              </a:rPr>
              <a:t>         Łagodzenie stresu wzrokowego.   </a:t>
            </a:r>
          </a:p>
          <a:p>
            <a:r>
              <a:rPr lang="pl-PL" sz="40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pl-PL" sz="4000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pl-PL" sz="4000" dirty="0" smtClean="0">
                <a:latin typeface="Arial" pitchFamily="34" charset="0"/>
                <a:cs typeface="Arial" pitchFamily="34" charset="0"/>
              </a:rPr>
              <a:t>za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pl-PL" sz="4000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</a:t>
            </a:r>
            <a:r>
              <a:rPr lang="pl-PL" sz="4000" dirty="0" smtClean="0">
                <a:latin typeface="Arial" pitchFamily="34" charset="0"/>
                <a:cs typeface="Arial" pitchFamily="34" charset="0"/>
              </a:rPr>
              <a:t>ne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</a:t>
            </a:r>
            <a:r>
              <a:rPr lang="pl-PL" sz="4000" dirty="0" smtClean="0">
                <a:latin typeface="Arial" pitchFamily="34" charset="0"/>
                <a:cs typeface="Arial" pitchFamily="34" charset="0"/>
              </a:rPr>
              <a:t>wy</a:t>
            </a:r>
          </a:p>
          <a:p>
            <a:r>
              <a:rPr lang="pl-PL" sz="40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pl-PL" sz="1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Ła</a:t>
            </a:r>
            <a:r>
              <a:rPr lang="pl-PL" sz="10000" dirty="0" smtClean="0">
                <a:latin typeface="Arial" pitchFamily="34" charset="0"/>
                <a:cs typeface="Arial" pitchFamily="34" charset="0"/>
              </a:rPr>
              <a:t>zie</a:t>
            </a:r>
            <a:r>
              <a:rPr lang="pl-PL" sz="1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l-PL" sz="10000" dirty="0" smtClean="0">
                <a:latin typeface="Arial" pitchFamily="34" charset="0"/>
                <a:cs typeface="Arial" pitchFamily="34" charset="0"/>
              </a:rPr>
              <a:t>ka</a:t>
            </a:r>
          </a:p>
          <a:p>
            <a:r>
              <a:rPr lang="pl-PL" sz="4000" dirty="0" smtClean="0">
                <a:latin typeface="Arial" pitchFamily="34" charset="0"/>
                <a:cs typeface="Arial" pitchFamily="34" charset="0"/>
              </a:rPr>
              <a:t>                      </a:t>
            </a:r>
          </a:p>
          <a:p>
            <a:r>
              <a:rPr lang="pl-PL" sz="4000" dirty="0" smtClean="0">
                <a:latin typeface="Comic Sans MS" pitchFamily="66" charset="0"/>
                <a:cs typeface="Arial" pitchFamily="34" charset="0"/>
              </a:rPr>
              <a:t>          </a:t>
            </a:r>
          </a:p>
          <a:p>
            <a:endParaRPr lang="pl-PL" sz="4000" dirty="0">
              <a:latin typeface="Comic Sans MS" pitchFamily="66" charset="0"/>
              <a:cs typeface="Arial" pitchFamily="34" charset="0"/>
            </a:endParaRPr>
          </a:p>
          <a:p>
            <a:r>
              <a:rPr lang="pl-PL" sz="4000" dirty="0" smtClean="0">
                <a:latin typeface="Comic Sans MS" pitchFamily="66" charset="0"/>
                <a:cs typeface="Arial" pitchFamily="34" charset="0"/>
              </a:rPr>
              <a:t>               </a:t>
            </a:r>
          </a:p>
          <a:p>
            <a:r>
              <a:rPr lang="pl-PL" sz="4000" dirty="0" smtClean="0">
                <a:latin typeface="Comic Sans MS" pitchFamily="66" charset="0"/>
                <a:cs typeface="Arial" pitchFamily="34" charset="0"/>
              </a:rPr>
              <a:t>          </a:t>
            </a:r>
          </a:p>
          <a:p>
            <a:r>
              <a:rPr lang="pl-PL" sz="2800" dirty="0" smtClean="0">
                <a:latin typeface="Comic Sans MS" pitchFamily="66" charset="0"/>
                <a:cs typeface="Arial" pitchFamily="34" charset="0"/>
              </a:rPr>
              <a:t>                </a:t>
            </a:r>
          </a:p>
          <a:p>
            <a:r>
              <a:rPr lang="pl-PL" sz="2800" dirty="0">
                <a:latin typeface="Comic Sans MS" pitchFamily="66" charset="0"/>
                <a:cs typeface="Arial" pitchFamily="34" charset="0"/>
              </a:rPr>
              <a:t> </a:t>
            </a:r>
            <a:r>
              <a:rPr lang="pl-PL" sz="2800" dirty="0" smtClean="0">
                <a:latin typeface="Comic Sans MS" pitchFamily="66" charset="0"/>
                <a:cs typeface="Arial" pitchFamily="34" charset="0"/>
              </a:rPr>
              <a:t>                       </a:t>
            </a:r>
            <a:r>
              <a:rPr lang="pl-PL" sz="2000" dirty="0" smtClean="0">
                <a:latin typeface="Comic Sans MS" pitchFamily="66" charset="0"/>
                <a:cs typeface="Arial" pitchFamily="34" charset="0"/>
              </a:rPr>
              <a:t>fundacja </a:t>
            </a:r>
            <a:r>
              <a:rPr lang="pl-PL" sz="2000" dirty="0" err="1" smtClean="0">
                <a:latin typeface="Comic Sans MS" pitchFamily="66" charset="0"/>
                <a:cs typeface="Arial" pitchFamily="34" charset="0"/>
              </a:rPr>
              <a:t>ingenium</a:t>
            </a:r>
            <a:endParaRPr lang="pl-PL" sz="2000" dirty="0" smtClean="0">
              <a:latin typeface="Comic Sans MS" pitchFamily="66" charset="0"/>
              <a:cs typeface="Arial" pitchFamily="34" charset="0"/>
            </a:endParaRPr>
          </a:p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    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59006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/>
        </p:nvSpPr>
        <p:spPr>
          <a:xfrm>
            <a:off x="-1201763" y="1484784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bi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p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ry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sz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ni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co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2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77" y="116632"/>
            <a:ext cx="5151999" cy="5151999"/>
          </a:xfrm>
          <a:prstGeom prst="rect">
            <a:avLst/>
          </a:prstGeom>
        </p:spPr>
      </p:pic>
      <p:sp>
        <p:nvSpPr>
          <p:cNvPr id="9" name="TextShape 2"/>
          <p:cNvSpPr txBox="1"/>
          <p:nvPr/>
        </p:nvSpPr>
        <p:spPr>
          <a:xfrm>
            <a:off x="-121643" y="3356992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kabina prysznicowa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2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bi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de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t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3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38" y="188640"/>
            <a:ext cx="4497618" cy="4752528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508518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pl-PL" sz="110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bidet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9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-1044624" y="2276872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b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ro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dzi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9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/>
          <p:cNvSpPr txBox="1"/>
          <p:nvPr/>
        </p:nvSpPr>
        <p:spPr>
          <a:xfrm>
            <a:off x="-1188640" y="4797152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brodzik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31440"/>
            <a:ext cx="896499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/>
        </p:nvSpPr>
        <p:spPr>
          <a:xfrm>
            <a:off x="-1116632" y="1484784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nie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 </a:t>
            </a:r>
          </a:p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do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nó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g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8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-387424"/>
            <a:ext cx="4896543" cy="4896543"/>
          </a:xfrm>
          <a:prstGeom prst="rect">
            <a:avLst/>
          </a:prstGeom>
        </p:spPr>
      </p:pic>
      <p:sp>
        <p:nvSpPr>
          <p:cNvPr id="9" name="TextShape 2"/>
          <p:cNvSpPr txBox="1"/>
          <p:nvPr/>
        </p:nvSpPr>
        <p:spPr>
          <a:xfrm>
            <a:off x="-1188640" y="3429000"/>
            <a:ext cx="11102355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wanienka        do nóg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84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mu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sz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la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66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6" y="-195096"/>
            <a:ext cx="5856344" cy="5856344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muszla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ła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zie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27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lu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t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ro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1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27384"/>
            <a:ext cx="3503004" cy="5543826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515719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lustro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72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lu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te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ko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2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/>
          <p:cNvSpPr txBox="1"/>
          <p:nvPr/>
        </p:nvSpPr>
        <p:spPr>
          <a:xfrm>
            <a:off x="179512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lusterko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3892"/>
            <a:ext cx="8321411" cy="42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2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ga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1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80"/>
            <a:ext cx="5060597" cy="4473632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158824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waga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8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sza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f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44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4624"/>
            <a:ext cx="5388598" cy="5388598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szafka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2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p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ra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67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3619640" cy="4656517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51520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pralka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97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188640"/>
            <a:ext cx="7104789" cy="5328592"/>
          </a:xfrm>
          <a:prstGeom prst="rect">
            <a:avLst/>
          </a:prstGeom>
        </p:spPr>
      </p:pic>
      <p:sp>
        <p:nvSpPr>
          <p:cNvPr id="9" name="TextShape 2"/>
          <p:cNvSpPr txBox="1"/>
          <p:nvPr/>
        </p:nvSpPr>
        <p:spPr>
          <a:xfrm>
            <a:off x="230832" y="5229200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łazienka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71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su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sza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97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/>
          <p:cNvSpPr txBox="1"/>
          <p:nvPr/>
        </p:nvSpPr>
        <p:spPr>
          <a:xfrm>
            <a:off x="467544" y="472514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suszarka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-531440"/>
            <a:ext cx="7848871" cy="58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2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dy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ni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94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60" y="404665"/>
            <a:ext cx="4093856" cy="4032448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1475656" y="443711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dywanik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42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/>
        </p:nvSpPr>
        <p:spPr>
          <a:xfrm>
            <a:off x="457200" y="2204864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ma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ta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95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5184576" cy="5184576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411760" y="4869160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mata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7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/>
        </p:nvSpPr>
        <p:spPr>
          <a:xfrm>
            <a:off x="457200" y="2060848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fe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ki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17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608512" cy="4608512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1887016" y="4869160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kafelki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09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420888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u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my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l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ka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7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69" y="260648"/>
            <a:ext cx="5021587" cy="4642815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479715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umywalka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wa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na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4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/>
          <p:cNvSpPr txBox="1"/>
          <p:nvPr/>
        </p:nvSpPr>
        <p:spPr>
          <a:xfrm>
            <a:off x="230832" y="5013176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wanna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4" y="260648"/>
            <a:ext cx="767162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0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457200" y="2276872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p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ry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sz</a:t>
            </a: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ni</a:t>
            </a:r>
            <a:r>
              <a:rPr lang="pl-PL" sz="110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c</a:t>
            </a:r>
            <a:endParaRPr lang="pl-PL" sz="11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171400"/>
            <a:ext cx="4215895" cy="5621194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230832" y="4941168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marL="342720" indent="-342720" algn="ctr">
              <a:spcBef>
                <a:spcPts val="4997"/>
              </a:spcBef>
            </a:pPr>
            <a:r>
              <a:rPr lang="pl-PL" sz="110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prysznic</a:t>
            </a:r>
            <a:endParaRPr lang="pl-PL" sz="11000" b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752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78</Words>
  <Application>Microsoft Office PowerPoint</Application>
  <PresentationFormat>Pokaz na ekranie (4:3)</PresentationFormat>
  <Paragraphs>48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38</vt:i4>
      </vt:variant>
    </vt:vector>
  </HeadingPairs>
  <TitlesOfParts>
    <vt:vector size="40" baseType="lpstr"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Metoda Domana Dysleksja łazienka  analizator fonemowy</dc:title>
  <dc:creator>FUJITSU;Fundacja Ingenium</dc:creator>
  <cp:keywords>Metoda Domana;Bity inteligencji bits of intelligence;Dysleksja</cp:keywords>
  <cp:lastModifiedBy>FUJITSU</cp:lastModifiedBy>
  <cp:revision>64</cp:revision>
  <dcterms:created xsi:type="dcterms:W3CDTF">2019-10-29T19:48:01Z</dcterms:created>
  <dcterms:modified xsi:type="dcterms:W3CDTF">2019-11-07T07:44:47Z</dcterms:modified>
</cp:coreProperties>
</file>