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6" r:id="rId3"/>
    <p:sldMasterId id="2147483699" r:id="rId4"/>
    <p:sldMasterId id="2147483725" r:id="rId5"/>
    <p:sldMasterId id="2147483751" r:id="rId6"/>
    <p:sldMasterId id="2147483764" r:id="rId7"/>
    <p:sldMasterId id="2147483777" r:id="rId8"/>
    <p:sldMasterId id="2147483803" r:id="rId9"/>
    <p:sldMasterId id="2147483816" r:id="rId10"/>
    <p:sldMasterId id="2147483829" r:id="rId11"/>
    <p:sldMasterId id="2147483842" r:id="rId12"/>
    <p:sldMasterId id="2147483855" r:id="rId13"/>
  </p:sldMasterIdLst>
  <p:sldIdLst>
    <p:sldId id="314" r:id="rId14"/>
    <p:sldId id="258" r:id="rId15"/>
    <p:sldId id="374" r:id="rId16"/>
    <p:sldId id="375" r:id="rId17"/>
    <p:sldId id="376" r:id="rId18"/>
    <p:sldId id="291" r:id="rId19"/>
    <p:sldId id="292" r:id="rId20"/>
    <p:sldId id="264" r:id="rId21"/>
    <p:sldId id="300" r:id="rId22"/>
    <p:sldId id="301" r:id="rId23"/>
    <p:sldId id="272" r:id="rId24"/>
    <p:sldId id="302" r:id="rId25"/>
    <p:sldId id="303" r:id="rId26"/>
    <p:sldId id="274" r:id="rId27"/>
    <p:sldId id="377" r:id="rId28"/>
    <p:sldId id="378" r:id="rId29"/>
    <p:sldId id="379" r:id="rId30"/>
    <p:sldId id="306" r:id="rId31"/>
    <p:sldId id="307" r:id="rId32"/>
    <p:sldId id="278" r:id="rId33"/>
    <p:sldId id="308" r:id="rId34"/>
    <p:sldId id="322" r:id="rId35"/>
    <p:sldId id="309" r:id="rId36"/>
    <p:sldId id="280" r:id="rId37"/>
    <p:sldId id="327" r:id="rId38"/>
    <p:sldId id="328" r:id="rId39"/>
    <p:sldId id="326" r:id="rId40"/>
    <p:sldId id="323" r:id="rId41"/>
    <p:sldId id="324" r:id="rId42"/>
    <p:sldId id="325" r:id="rId43"/>
    <p:sldId id="341" r:id="rId44"/>
    <p:sldId id="342" r:id="rId45"/>
    <p:sldId id="343" r:id="rId46"/>
    <p:sldId id="365" r:id="rId47"/>
    <p:sldId id="366" r:id="rId48"/>
    <p:sldId id="367" r:id="rId49"/>
    <p:sldId id="380" r:id="rId50"/>
    <p:sldId id="381" r:id="rId51"/>
    <p:sldId id="382" r:id="rId52"/>
    <p:sldId id="350" r:id="rId53"/>
    <p:sldId id="351" r:id="rId54"/>
    <p:sldId id="352" r:id="rId55"/>
    <p:sldId id="362" r:id="rId56"/>
    <p:sldId id="363" r:id="rId57"/>
    <p:sldId id="364" r:id="rId58"/>
    <p:sldId id="383" r:id="rId59"/>
    <p:sldId id="384" r:id="rId60"/>
    <p:sldId id="385" r:id="rId61"/>
    <p:sldId id="353" r:id="rId62"/>
    <p:sldId id="354" r:id="rId63"/>
    <p:sldId id="355" r:id="rId64"/>
    <p:sldId id="338" r:id="rId65"/>
    <p:sldId id="339" r:id="rId66"/>
    <p:sldId id="340" r:id="rId67"/>
    <p:sldId id="347" r:id="rId68"/>
    <p:sldId id="348" r:id="rId69"/>
    <p:sldId id="349" r:id="rId70"/>
    <p:sldId id="359" r:id="rId71"/>
    <p:sldId id="360" r:id="rId72"/>
    <p:sldId id="361" r:id="rId73"/>
    <p:sldId id="368" r:id="rId74"/>
    <p:sldId id="369" r:id="rId75"/>
    <p:sldId id="370" r:id="rId76"/>
    <p:sldId id="371" r:id="rId77"/>
    <p:sldId id="372" r:id="rId78"/>
    <p:sldId id="373" r:id="rId79"/>
    <p:sldId id="315" r:id="rId8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9798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9865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2234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9958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5926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6708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8977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5820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5572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56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394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7765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3185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7567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6705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5333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1369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3596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5091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933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983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1478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3071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7257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5306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5018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2258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2980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59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39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3" y="2130431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47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5784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1080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051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5155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1888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744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1512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5282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8526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201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440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491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3020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2229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3608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5368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6163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3541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7666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394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994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4" y="4406906"/>
            <a:ext cx="77724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1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5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2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6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305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4963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0866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2075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5002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1445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59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403860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1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5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2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3" y="273057"/>
            <a:ext cx="5111749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8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93800" indent="0">
              <a:buNone/>
              <a:defRPr sz="3000"/>
            </a:lvl2pPr>
            <a:lvl3pPr marL="987599" indent="0">
              <a:buNone/>
              <a:defRPr sz="2600"/>
            </a:lvl3pPr>
            <a:lvl4pPr marL="1481399" indent="0">
              <a:buNone/>
              <a:defRPr sz="2200"/>
            </a:lvl4pPr>
            <a:lvl5pPr marL="1975198" indent="0">
              <a:buNone/>
              <a:defRPr sz="2200"/>
            </a:lvl5pPr>
            <a:lvl6pPr marL="2468998" indent="0">
              <a:buNone/>
              <a:defRPr sz="2200"/>
            </a:lvl6pPr>
            <a:lvl7pPr marL="2962799" indent="0">
              <a:buNone/>
              <a:defRPr sz="2200"/>
            </a:lvl7pPr>
            <a:lvl8pPr marL="3456597" indent="0">
              <a:buNone/>
              <a:defRPr sz="2200"/>
            </a:lvl8pPr>
            <a:lvl9pPr marL="39503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8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1" y="274645"/>
            <a:ext cx="6019801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79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687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214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245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88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458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152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843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115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213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823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725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009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735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54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201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37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058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913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926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263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889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668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904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41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021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008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060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145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211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247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6228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587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244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8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082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097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731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4580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733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3508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09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3960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2547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30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853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1700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876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4933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061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993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506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7169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5412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1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8799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4774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0064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3323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869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0718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4329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4033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4956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96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840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3601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1150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5618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5837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145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1942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9670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578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9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6276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361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9117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27936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599" cy="1143000"/>
          </a:xfrm>
          <a:prstGeom prst="rect">
            <a:avLst/>
          </a:prstGeom>
        </p:spPr>
        <p:txBody>
          <a:bodyPr vert="horz" lIns="98760" tIns="49380" rIns="98760" bIns="493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3" y="1600205"/>
            <a:ext cx="8229599" cy="4525963"/>
          </a:xfrm>
          <a:prstGeom prst="rect">
            <a:avLst/>
          </a:prstGeom>
        </p:spPr>
        <p:txBody>
          <a:bodyPr vert="horz" lIns="98760" tIns="49380" rIns="98760" bIns="4938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2" y="6356357"/>
            <a:ext cx="21335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09.04.2019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1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2" y="6356357"/>
            <a:ext cx="21335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8759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49" indent="-37034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424" indent="-308625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00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099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8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6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4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297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0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9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5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3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27426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6939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1281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71092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6652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4438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7596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016224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b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Ssaki roślinożerne</a:t>
            </a:r>
            <a:r>
              <a:rPr lang="pl-PL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pl-PL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Herbivorous</a:t>
            </a: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mammals</a:t>
            </a:r>
            <a:endParaRPr lang="pl-PL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28" y="2420888"/>
            <a:ext cx="4133619" cy="3153349"/>
          </a:xfrm>
        </p:spPr>
      </p:pic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23528" y="1556792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rhesus</a:t>
            </a: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macaque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7684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Obraz 8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23" y="157688"/>
            <a:ext cx="6713001" cy="658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1556792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małpa pawian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6909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132856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babbon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543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Obraz 8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75472"/>
            <a:ext cx="10096812" cy="67530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leniwiec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67513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88640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sloth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6986250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7" name="Obraz 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03" y="99392"/>
            <a:ext cx="679988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8862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74141" y="1628800"/>
            <a:ext cx="9069859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obroszczur</a:t>
            </a: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nutria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225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196752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nutria 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coypu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969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28" y="260648"/>
            <a:ext cx="6251024" cy="62510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Obraz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089" cy="617901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-49427" y="2348880"/>
            <a:ext cx="9193427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05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nieświszczuk</a:t>
            </a:r>
            <a:endParaRPr lang="pl-PL" sz="105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4133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1556792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piesek preriowy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3461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06084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prairie</a:t>
            </a:r>
            <a:r>
              <a:rPr lang="pl-PL" sz="11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dog</a:t>
            </a:r>
          </a:p>
        </p:txBody>
      </p:sp>
    </p:spTree>
    <p:extLst>
      <p:ext uri="{BB962C8B-B14F-4D97-AF65-F5344CB8AC3E}">
        <p14:creationId xmlns:p14="http://schemas.microsoft.com/office/powerpoint/2010/main" val="31615354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8" y="332656"/>
            <a:ext cx="7761121" cy="62646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1556792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bóbr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258272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06084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beaver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526233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2" y="332656"/>
            <a:ext cx="8865334" cy="62646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186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06084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suseł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85663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476672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european</a:t>
            </a: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ground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squirrel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601608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13285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lemur katta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760140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1" y="332656"/>
            <a:ext cx="8377495" cy="62646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2777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34888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szynszyla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97116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46856" y="234888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chinchilla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90739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12" y="1412776"/>
            <a:ext cx="6487024" cy="413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2850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jeżozwierz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936295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porcupine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70158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7419"/>
            <a:ext cx="8136904" cy="62648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2151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9289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koziorożec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521404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4462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capricorn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97708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7" name="Obraz 6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40728"/>
            <a:ext cx="10008973" cy="66726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6020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20486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lemur </a:t>
            </a: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catta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47149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51520" y="27797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251520" y="260648"/>
            <a:ext cx="8229600" cy="222589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44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tomi</a:t>
            </a:r>
            <a:endParaRPr lang="pl-PL" sz="44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44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gazela </a:t>
            </a:r>
            <a:r>
              <a:rPr lang="pl-PL" sz="44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Thomsona</a:t>
            </a:r>
            <a:endParaRPr lang="pl-PL" sz="4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35448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51520" y="27797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90872" y="1556792"/>
            <a:ext cx="82296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Thomson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gazelle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84925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6" y="0"/>
            <a:ext cx="776988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5229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844824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okapi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745026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okapi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740704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7" name="Obraz 1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" y="474212"/>
            <a:ext cx="9072438" cy="61231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618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34888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wielbłąd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053083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46856" y="234888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camel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638445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144000" cy="68561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465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hipopotam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81472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2" name="Obraz 7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387424"/>
            <a:ext cx="5329967" cy="73174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8256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hippo</a:t>
            </a:r>
            <a:endParaRPr lang="pl-PL" sz="1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6713625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68736"/>
            <a:ext cx="9793088" cy="58758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2429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34888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zebra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297991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46856" y="234888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zebra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778324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05909" cy="57030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112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34888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słoń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272260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46856" y="234888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elephant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384444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2169"/>
            <a:ext cx="7293138" cy="65391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6463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348880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nosorożec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949459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rhinoceros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885705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1196752"/>
            <a:ext cx="8229600" cy="177339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556792"/>
            <a:ext cx="8229600" cy="39604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małpa kapucynka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441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92" name="Obraz 9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81859" cy="68133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9174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95536" y="234888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renifer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885287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46856" y="234888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raindeer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375583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43408"/>
            <a:ext cx="9144000" cy="72994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510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251520" y="1196752"/>
            <a:ext cx="7992888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wół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piżmowy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792297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46856" y="2348880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musk</a:t>
            </a: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ox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0729846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72" y="-107965"/>
            <a:ext cx="7389440" cy="7389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5863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Obraz 1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36" y="1104855"/>
            <a:ext cx="4838736" cy="4844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94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539552" y="1124744"/>
            <a:ext cx="8229600" cy="331236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apuchin</a:t>
            </a:r>
            <a:endParaRPr lang="pl-PL" sz="110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monkey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544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Obraz 6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23543"/>
            <a:ext cx="9180512" cy="51640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556792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małpa makak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6454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67</Words>
  <Application>Microsoft Office PowerPoint</Application>
  <PresentationFormat>Pokaz na ekranie (4:3)</PresentationFormat>
  <Paragraphs>56</Paragraphs>
  <Slides>67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13</vt:i4>
      </vt:variant>
      <vt:variant>
        <vt:lpstr>Tytuły slajdów</vt:lpstr>
      </vt:variant>
      <vt:variant>
        <vt:i4>67</vt:i4>
      </vt:variant>
    </vt:vector>
  </HeadingPairs>
  <TitlesOfParts>
    <vt:vector size="80" baseType="lpstr">
      <vt:lpstr>Office Theme</vt:lpstr>
      <vt:lpstr>Motyw pakietu Office</vt:lpstr>
      <vt:lpstr>2_Office Theme</vt:lpstr>
      <vt:lpstr>3_Office Theme</vt:lpstr>
      <vt:lpstr>5_Office Theme</vt:lpstr>
      <vt:lpstr>7_Office Theme</vt:lpstr>
      <vt:lpstr>8_Office Theme</vt:lpstr>
      <vt:lpstr>9_Office Theme</vt:lpstr>
      <vt:lpstr>11_Office Theme</vt:lpstr>
      <vt:lpstr>1_Office Theme</vt:lpstr>
      <vt:lpstr>4_Office Theme</vt:lpstr>
      <vt:lpstr>6_Office Theme</vt:lpstr>
      <vt:lpstr>10_Office Theme</vt:lpstr>
      <vt:lpstr>                     Ssaki roślinożerne             Herbivorous mammals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Gosia Fundacja Ingenium</dc:creator>
  <cp:lastModifiedBy>hp</cp:lastModifiedBy>
  <cp:revision>75</cp:revision>
  <dcterms:created xsi:type="dcterms:W3CDTF">2006-07-21T15:42:45Z</dcterms:created>
  <dcterms:modified xsi:type="dcterms:W3CDTF">2019-04-09T08:19:23Z</dcterms:modified>
  <dc:language>pl-PL</dc:language>
</cp:coreProperties>
</file>