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1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2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3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4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5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6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17.xml" ContentType="application/vnd.openxmlformats-officedocument.theme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18.xml" ContentType="application/vnd.openxmlformats-officedocument.theme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theme/theme19.xml" ContentType="application/vnd.openxmlformats-officedocument.theme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theme/theme20.xml" ContentType="application/vnd.openxmlformats-officedocument.theme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heme/theme21.xml" ContentType="application/vnd.openxmlformats-officedocument.theme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2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theme/theme23.xml" ContentType="application/vnd.openxmlformats-officedocument.theme+xml"/>
  <Override PartName="/ppt/theme/theme2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  <p:sldMasterId id="2147483726" r:id="rId7"/>
    <p:sldMasterId id="2147483739" r:id="rId8"/>
    <p:sldMasterId id="2147483752" r:id="rId9"/>
    <p:sldMasterId id="2147483765" r:id="rId10"/>
    <p:sldMasterId id="2147483778" r:id="rId11"/>
    <p:sldMasterId id="2147483791" r:id="rId12"/>
    <p:sldMasterId id="2147483804" r:id="rId13"/>
    <p:sldMasterId id="2147483830" r:id="rId14"/>
    <p:sldMasterId id="2147483843" r:id="rId15"/>
    <p:sldMasterId id="2147483856" r:id="rId16"/>
    <p:sldMasterId id="2147483869" r:id="rId17"/>
    <p:sldMasterId id="2147483882" r:id="rId18"/>
    <p:sldMasterId id="2147483895" r:id="rId19"/>
    <p:sldMasterId id="2147483908" r:id="rId20"/>
    <p:sldMasterId id="2147483921" r:id="rId21"/>
    <p:sldMasterId id="2147483934" r:id="rId22"/>
    <p:sldMasterId id="2147483947" r:id="rId23"/>
  </p:sldMasterIdLst>
  <p:notesMasterIdLst>
    <p:notesMasterId r:id="rId73"/>
  </p:notesMasterIdLst>
  <p:sldIdLst>
    <p:sldId id="256" r:id="rId24"/>
    <p:sldId id="257" r:id="rId25"/>
    <p:sldId id="316" r:id="rId26"/>
    <p:sldId id="360" r:id="rId27"/>
    <p:sldId id="361" r:id="rId28"/>
    <p:sldId id="362" r:id="rId29"/>
    <p:sldId id="366" r:id="rId30"/>
    <p:sldId id="363" r:id="rId31"/>
    <p:sldId id="365" r:id="rId32"/>
    <p:sldId id="395" r:id="rId33"/>
    <p:sldId id="385" r:id="rId34"/>
    <p:sldId id="386" r:id="rId35"/>
    <p:sldId id="412" r:id="rId36"/>
    <p:sldId id="413" r:id="rId37"/>
    <p:sldId id="379" r:id="rId38"/>
    <p:sldId id="380" r:id="rId39"/>
    <p:sldId id="381" r:id="rId40"/>
    <p:sldId id="382" r:id="rId41"/>
    <p:sldId id="383" r:id="rId42"/>
    <p:sldId id="384" r:id="rId43"/>
    <p:sldId id="376" r:id="rId44"/>
    <p:sldId id="378" r:id="rId45"/>
    <p:sldId id="377" r:id="rId46"/>
    <p:sldId id="372" r:id="rId47"/>
    <p:sldId id="373" r:id="rId48"/>
    <p:sldId id="396" r:id="rId49"/>
    <p:sldId id="397" r:id="rId50"/>
    <p:sldId id="401" r:id="rId51"/>
    <p:sldId id="400" r:id="rId52"/>
    <p:sldId id="402" r:id="rId53"/>
    <p:sldId id="403" r:id="rId54"/>
    <p:sldId id="406" r:id="rId55"/>
    <p:sldId id="407" r:id="rId56"/>
    <p:sldId id="404" r:id="rId57"/>
    <p:sldId id="405" r:id="rId58"/>
    <p:sldId id="408" r:id="rId59"/>
    <p:sldId id="409" r:id="rId60"/>
    <p:sldId id="410" r:id="rId61"/>
    <p:sldId id="411" r:id="rId62"/>
    <p:sldId id="388" r:id="rId63"/>
    <p:sldId id="389" r:id="rId64"/>
    <p:sldId id="390" r:id="rId65"/>
    <p:sldId id="391" r:id="rId66"/>
    <p:sldId id="392" r:id="rId67"/>
    <p:sldId id="398" r:id="rId68"/>
    <p:sldId id="399" r:id="rId69"/>
    <p:sldId id="393" r:id="rId70"/>
    <p:sldId id="394" r:id="rId71"/>
    <p:sldId id="315" r:id="rId7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4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3.xml"/><Relationship Id="rId39" Type="http://schemas.openxmlformats.org/officeDocument/2006/relationships/slide" Target="slides/slide16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1.xml"/><Relationship Id="rId42" Type="http://schemas.openxmlformats.org/officeDocument/2006/relationships/slide" Target="slides/slide19.xml"/><Relationship Id="rId47" Type="http://schemas.openxmlformats.org/officeDocument/2006/relationships/slide" Target="slides/slide24.xml"/><Relationship Id="rId50" Type="http://schemas.openxmlformats.org/officeDocument/2006/relationships/slide" Target="slides/slide27.xml"/><Relationship Id="rId55" Type="http://schemas.openxmlformats.org/officeDocument/2006/relationships/slide" Target="slides/slide32.xml"/><Relationship Id="rId63" Type="http://schemas.openxmlformats.org/officeDocument/2006/relationships/slide" Target="slides/slide40.xml"/><Relationship Id="rId68" Type="http://schemas.openxmlformats.org/officeDocument/2006/relationships/slide" Target="slides/slide45.xml"/><Relationship Id="rId76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8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.xml"/><Relationship Id="rId32" Type="http://schemas.openxmlformats.org/officeDocument/2006/relationships/slide" Target="slides/slide9.xml"/><Relationship Id="rId37" Type="http://schemas.openxmlformats.org/officeDocument/2006/relationships/slide" Target="slides/slide14.xml"/><Relationship Id="rId40" Type="http://schemas.openxmlformats.org/officeDocument/2006/relationships/slide" Target="slides/slide17.xml"/><Relationship Id="rId45" Type="http://schemas.openxmlformats.org/officeDocument/2006/relationships/slide" Target="slides/slide22.xml"/><Relationship Id="rId53" Type="http://schemas.openxmlformats.org/officeDocument/2006/relationships/slide" Target="slides/slide30.xml"/><Relationship Id="rId58" Type="http://schemas.openxmlformats.org/officeDocument/2006/relationships/slide" Target="slides/slide35.xml"/><Relationship Id="rId66" Type="http://schemas.openxmlformats.org/officeDocument/2006/relationships/slide" Target="slides/slide43.xml"/><Relationship Id="rId7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5.xml"/><Relationship Id="rId36" Type="http://schemas.openxmlformats.org/officeDocument/2006/relationships/slide" Target="slides/slide13.xml"/><Relationship Id="rId49" Type="http://schemas.openxmlformats.org/officeDocument/2006/relationships/slide" Target="slides/slide26.xml"/><Relationship Id="rId57" Type="http://schemas.openxmlformats.org/officeDocument/2006/relationships/slide" Target="slides/slide34.xml"/><Relationship Id="rId61" Type="http://schemas.openxmlformats.org/officeDocument/2006/relationships/slide" Target="slides/slide38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8.xml"/><Relationship Id="rId44" Type="http://schemas.openxmlformats.org/officeDocument/2006/relationships/slide" Target="slides/slide21.xml"/><Relationship Id="rId52" Type="http://schemas.openxmlformats.org/officeDocument/2006/relationships/slide" Target="slides/slide29.xml"/><Relationship Id="rId60" Type="http://schemas.openxmlformats.org/officeDocument/2006/relationships/slide" Target="slides/slide37.xml"/><Relationship Id="rId65" Type="http://schemas.openxmlformats.org/officeDocument/2006/relationships/slide" Target="slides/slide42.xml"/><Relationship Id="rId73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4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43" Type="http://schemas.openxmlformats.org/officeDocument/2006/relationships/slide" Target="slides/slide20.xml"/><Relationship Id="rId48" Type="http://schemas.openxmlformats.org/officeDocument/2006/relationships/slide" Target="slides/slide25.xml"/><Relationship Id="rId56" Type="http://schemas.openxmlformats.org/officeDocument/2006/relationships/slide" Target="slides/slide33.xml"/><Relationship Id="rId64" Type="http://schemas.openxmlformats.org/officeDocument/2006/relationships/slide" Target="slides/slide41.xml"/><Relationship Id="rId69" Type="http://schemas.openxmlformats.org/officeDocument/2006/relationships/slide" Target="slides/slide46.xml"/><Relationship Id="rId77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8.xml"/><Relationship Id="rId72" Type="http://schemas.openxmlformats.org/officeDocument/2006/relationships/slide" Target="slides/slide4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2.xml"/><Relationship Id="rId33" Type="http://schemas.openxmlformats.org/officeDocument/2006/relationships/slide" Target="slides/slide10.xml"/><Relationship Id="rId38" Type="http://schemas.openxmlformats.org/officeDocument/2006/relationships/slide" Target="slides/slide15.xml"/><Relationship Id="rId46" Type="http://schemas.openxmlformats.org/officeDocument/2006/relationships/slide" Target="slides/slide23.xml"/><Relationship Id="rId59" Type="http://schemas.openxmlformats.org/officeDocument/2006/relationships/slide" Target="slides/slide36.xml"/><Relationship Id="rId67" Type="http://schemas.openxmlformats.org/officeDocument/2006/relationships/slide" Target="slides/slide44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8.xml"/><Relationship Id="rId54" Type="http://schemas.openxmlformats.org/officeDocument/2006/relationships/slide" Target="slides/slide31.xml"/><Relationship Id="rId62" Type="http://schemas.openxmlformats.org/officeDocument/2006/relationships/slide" Target="slides/slide39.xml"/><Relationship Id="rId70" Type="http://schemas.openxmlformats.org/officeDocument/2006/relationships/slide" Target="slides/slide47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Rectangle 1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</p:sp>
      <p:sp>
        <p:nvSpPr>
          <p:cNvPr id="534" name="CustomShape 2"/>
          <p:cNvSpPr/>
          <p:nvPr/>
        </p:nvSpPr>
        <p:spPr>
          <a:xfrm>
            <a:off x="0" y="0"/>
            <a:ext cx="6858000" cy="9144000"/>
          </a:xfrm>
          <a:custGeom>
            <a:avLst/>
            <a:gdLst/>
            <a:ahLst/>
            <a:cxnLst/>
            <a:rect l="0" t="0" r="r" b="b"/>
            <a:pathLst>
              <a:path w="19052" h="25401">
                <a:moveTo>
                  <a:pt x="4" y="0"/>
                </a:moveTo>
                <a:cubicBezTo>
                  <a:pt x="2" y="0"/>
                  <a:pt x="0" y="2"/>
                  <a:pt x="0" y="4"/>
                </a:cubicBezTo>
                <a:lnTo>
                  <a:pt x="0" y="25396"/>
                </a:lnTo>
                <a:cubicBezTo>
                  <a:pt x="0" y="25398"/>
                  <a:pt x="2" y="25400"/>
                  <a:pt x="4" y="25400"/>
                </a:cubicBezTo>
                <a:lnTo>
                  <a:pt x="19046" y="25400"/>
                </a:lnTo>
                <a:cubicBezTo>
                  <a:pt x="19048" y="25400"/>
                  <a:pt x="19051" y="25398"/>
                  <a:pt x="19051" y="25396"/>
                </a:cubicBezTo>
                <a:lnTo>
                  <a:pt x="19051" y="4"/>
                </a:lnTo>
                <a:cubicBezTo>
                  <a:pt x="19051" y="2"/>
                  <a:pt x="19048" y="0"/>
                  <a:pt x="19046" y="0"/>
                </a:cubicBezTo>
                <a:lnTo>
                  <a:pt x="4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5" name="CustomShape 3"/>
          <p:cNvSpPr/>
          <p:nvPr/>
        </p:nvSpPr>
        <p:spPr>
          <a:xfrm>
            <a:off x="0" y="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6" name="PlaceHolder 4"/>
          <p:cNvSpPr>
            <a:spLocks noGrp="1"/>
          </p:cNvSpPr>
          <p:nvPr>
            <p:ph type="dt"/>
          </p:nvPr>
        </p:nvSpPr>
        <p:spPr>
          <a:xfrm>
            <a:off x="3884760" y="0"/>
            <a:ext cx="2970000" cy="455760"/>
          </a:xfrm>
          <a:prstGeom prst="rect">
            <a:avLst/>
          </a:prstGeom>
        </p:spPr>
        <p:txBody>
          <a:bodyPr lIns="90000" tIns="46800" rIns="90000" bIns="46800"/>
          <a:lstStyle/>
          <a:p>
            <a:pPr marL="215640" indent="-215640" algn="r">
              <a:lnSpc>
                <a:spcPct val="100000"/>
              </a:lnSpc>
            </a:pPr>
            <a:r>
              <a:rPr lang="pl-PL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Segoe UI"/>
              </a:rPr>
              <a:t> </a:t>
            </a:r>
            <a:endParaRPr lang="pl-PL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37" name="PlaceHolder 5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960" cy="4113360"/>
          </a:xfrm>
          <a:prstGeom prst="rect">
            <a:avLst/>
          </a:prstGeom>
        </p:spPr>
        <p:txBody>
          <a:bodyPr lIns="90000" tIns="46800" rIns="90000" bIns="46800"/>
          <a:lstStyle/>
          <a:p>
            <a:r>
              <a:rPr lang="pl-PL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Kliknij, aby edytować format notatek</a:t>
            </a:r>
          </a:p>
        </p:txBody>
      </p:sp>
      <p:sp>
        <p:nvSpPr>
          <p:cNvPr id="538" name="CustomShape 6"/>
          <p:cNvSpPr/>
          <p:nvPr/>
        </p:nvSpPr>
        <p:spPr>
          <a:xfrm>
            <a:off x="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9" name="PlaceHolder 7"/>
          <p:cNvSpPr>
            <a:spLocks noGrp="1"/>
          </p:cNvSpPr>
          <p:nvPr>
            <p:ph type="sldNum"/>
          </p:nvPr>
        </p:nvSpPr>
        <p:spPr>
          <a:xfrm>
            <a:off x="3884760" y="8685000"/>
            <a:ext cx="2970000" cy="455400"/>
          </a:xfrm>
          <a:prstGeom prst="rect">
            <a:avLst/>
          </a:prstGeom>
        </p:spPr>
        <p:txBody>
          <a:bodyPr lIns="90000" tIns="46800" rIns="90000" bIns="46800" anchor="b"/>
          <a:lstStyle/>
          <a:p>
            <a:pPr marL="215640" indent="-215640" algn="r">
              <a:lnSpc>
                <a:spcPct val="100000"/>
              </a:lnSpc>
            </a:pPr>
            <a:fld id="{41C18BEB-A312-4C3C-BD8A-056CD76D3A8C}" type="slidenum">
              <a:rPr lang="pl-PL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Segoe UI"/>
              </a:rPr>
              <a:t>‹#›</a:t>
            </a:fld>
            <a:endParaRPr lang="pl-PL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40237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" name="Symbol zastępczy notatek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" name="Symbol zastępczy notatek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" name="Symbol zastępczy notatek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" name="Symbol zastępczy notatek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" name="Symbol zastępczy notatek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" name="Symbol zastępczy notatek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" name="Symbol zastępczy notatek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9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8160" cy="52912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4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5" name="PlaceHolder 4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8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9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2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3" name="PlaceHolder 4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6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9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0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1" name="PlaceHolder 5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4" name="PlaceHolder 3"/>
          <p:cNvSpPr>
            <a:spLocks noGrp="1"/>
          </p:cNvSpPr>
          <p:nvPr>
            <p:ph type="body"/>
          </p:nvPr>
        </p:nvSpPr>
        <p:spPr>
          <a:xfrm>
            <a:off x="323928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5" name="PlaceHolder 4"/>
          <p:cNvSpPr>
            <a:spLocks noGrp="1"/>
          </p:cNvSpPr>
          <p:nvPr>
            <p:ph type="body"/>
          </p:nvPr>
        </p:nvSpPr>
        <p:spPr>
          <a:xfrm>
            <a:off x="602136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6" name="PlaceHolder 5"/>
          <p:cNvSpPr>
            <a:spLocks noGrp="1"/>
          </p:cNvSpPr>
          <p:nvPr>
            <p:ph type="body"/>
          </p:nvPr>
        </p:nvSpPr>
        <p:spPr>
          <a:xfrm>
            <a:off x="602136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7" name="PlaceHolder 6"/>
          <p:cNvSpPr>
            <a:spLocks noGrp="1"/>
          </p:cNvSpPr>
          <p:nvPr>
            <p:ph type="body"/>
          </p:nvPr>
        </p:nvSpPr>
        <p:spPr>
          <a:xfrm>
            <a:off x="323928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8" name="PlaceHolder 7"/>
          <p:cNvSpPr>
            <a:spLocks noGrp="1"/>
          </p:cNvSpPr>
          <p:nvPr>
            <p:ph type="body"/>
          </p:nvPr>
        </p:nvSpPr>
        <p:spPr>
          <a:xfrm>
            <a:off x="45720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5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0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8160" cy="52912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5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6" name="PlaceHolder 4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9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0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3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4" name="PlaceHolder 4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7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0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1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2" name="PlaceHolder 5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28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136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02136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28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45720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5" name="PlaceHolder 3"/>
          <p:cNvSpPr>
            <a:spLocks noGrp="1"/>
          </p:cNvSpPr>
          <p:nvPr>
            <p:ph type="body"/>
          </p:nvPr>
        </p:nvSpPr>
        <p:spPr>
          <a:xfrm>
            <a:off x="323928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6" name="PlaceHolder 4"/>
          <p:cNvSpPr>
            <a:spLocks noGrp="1"/>
          </p:cNvSpPr>
          <p:nvPr>
            <p:ph type="body"/>
          </p:nvPr>
        </p:nvSpPr>
        <p:spPr>
          <a:xfrm>
            <a:off x="602136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7" name="PlaceHolder 5"/>
          <p:cNvSpPr>
            <a:spLocks noGrp="1"/>
          </p:cNvSpPr>
          <p:nvPr>
            <p:ph type="body"/>
          </p:nvPr>
        </p:nvSpPr>
        <p:spPr>
          <a:xfrm>
            <a:off x="602136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8" name="PlaceHolder 6"/>
          <p:cNvSpPr>
            <a:spLocks noGrp="1"/>
          </p:cNvSpPr>
          <p:nvPr>
            <p:ph type="body"/>
          </p:nvPr>
        </p:nvSpPr>
        <p:spPr>
          <a:xfrm>
            <a:off x="323928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9" name="PlaceHolder 7"/>
          <p:cNvSpPr>
            <a:spLocks noGrp="1"/>
          </p:cNvSpPr>
          <p:nvPr>
            <p:ph type="body"/>
          </p:nvPr>
        </p:nvSpPr>
        <p:spPr>
          <a:xfrm>
            <a:off x="45720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1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8160" cy="52912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6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7" name="PlaceHolder 4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0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1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4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5" name="PlaceHolder 4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8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1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2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3" name="PlaceHolder 5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6" name="PlaceHolder 3"/>
          <p:cNvSpPr>
            <a:spLocks noGrp="1"/>
          </p:cNvSpPr>
          <p:nvPr>
            <p:ph type="body"/>
          </p:nvPr>
        </p:nvSpPr>
        <p:spPr>
          <a:xfrm>
            <a:off x="323928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7" name="PlaceHolder 4"/>
          <p:cNvSpPr>
            <a:spLocks noGrp="1"/>
          </p:cNvSpPr>
          <p:nvPr>
            <p:ph type="body"/>
          </p:nvPr>
        </p:nvSpPr>
        <p:spPr>
          <a:xfrm>
            <a:off x="602136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8" name="PlaceHolder 5"/>
          <p:cNvSpPr>
            <a:spLocks noGrp="1"/>
          </p:cNvSpPr>
          <p:nvPr>
            <p:ph type="body"/>
          </p:nvPr>
        </p:nvSpPr>
        <p:spPr>
          <a:xfrm>
            <a:off x="602136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9" name="PlaceHolder 6"/>
          <p:cNvSpPr>
            <a:spLocks noGrp="1"/>
          </p:cNvSpPr>
          <p:nvPr>
            <p:ph type="body"/>
          </p:nvPr>
        </p:nvSpPr>
        <p:spPr>
          <a:xfrm>
            <a:off x="323928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0" name="PlaceHolder 7"/>
          <p:cNvSpPr>
            <a:spLocks noGrp="1"/>
          </p:cNvSpPr>
          <p:nvPr>
            <p:ph type="body"/>
          </p:nvPr>
        </p:nvSpPr>
        <p:spPr>
          <a:xfrm>
            <a:off x="45720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7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2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8160" cy="52912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7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8" name="PlaceHolder 4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1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2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5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6" name="PlaceHolder 4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9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2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3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4" name="PlaceHolder 5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7" name="PlaceHolder 3"/>
          <p:cNvSpPr>
            <a:spLocks noGrp="1"/>
          </p:cNvSpPr>
          <p:nvPr>
            <p:ph type="body"/>
          </p:nvPr>
        </p:nvSpPr>
        <p:spPr>
          <a:xfrm>
            <a:off x="323928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8" name="PlaceHolder 4"/>
          <p:cNvSpPr>
            <a:spLocks noGrp="1"/>
          </p:cNvSpPr>
          <p:nvPr>
            <p:ph type="body"/>
          </p:nvPr>
        </p:nvSpPr>
        <p:spPr>
          <a:xfrm>
            <a:off x="602136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9" name="PlaceHolder 5"/>
          <p:cNvSpPr>
            <a:spLocks noGrp="1"/>
          </p:cNvSpPr>
          <p:nvPr>
            <p:ph type="body"/>
          </p:nvPr>
        </p:nvSpPr>
        <p:spPr>
          <a:xfrm>
            <a:off x="602136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0" name="PlaceHolder 6"/>
          <p:cNvSpPr>
            <a:spLocks noGrp="1"/>
          </p:cNvSpPr>
          <p:nvPr>
            <p:ph type="body"/>
          </p:nvPr>
        </p:nvSpPr>
        <p:spPr>
          <a:xfrm>
            <a:off x="323928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1" name="PlaceHolder 7"/>
          <p:cNvSpPr>
            <a:spLocks noGrp="1"/>
          </p:cNvSpPr>
          <p:nvPr>
            <p:ph type="body"/>
          </p:nvPr>
        </p:nvSpPr>
        <p:spPr>
          <a:xfrm>
            <a:off x="45720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8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3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8160" cy="52912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8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9" name="PlaceHolder 4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2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3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6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7" name="PlaceHolder 4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0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3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4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5" name="PlaceHolder 5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8" name="PlaceHolder 3"/>
          <p:cNvSpPr>
            <a:spLocks noGrp="1"/>
          </p:cNvSpPr>
          <p:nvPr>
            <p:ph type="body"/>
          </p:nvPr>
        </p:nvSpPr>
        <p:spPr>
          <a:xfrm>
            <a:off x="323928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9" name="PlaceHolder 4"/>
          <p:cNvSpPr>
            <a:spLocks noGrp="1"/>
          </p:cNvSpPr>
          <p:nvPr>
            <p:ph type="body"/>
          </p:nvPr>
        </p:nvSpPr>
        <p:spPr>
          <a:xfrm>
            <a:off x="602136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0" name="PlaceHolder 5"/>
          <p:cNvSpPr>
            <a:spLocks noGrp="1"/>
          </p:cNvSpPr>
          <p:nvPr>
            <p:ph type="body"/>
          </p:nvPr>
        </p:nvSpPr>
        <p:spPr>
          <a:xfrm>
            <a:off x="602136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1" name="PlaceHolder 6"/>
          <p:cNvSpPr>
            <a:spLocks noGrp="1"/>
          </p:cNvSpPr>
          <p:nvPr>
            <p:ph type="body"/>
          </p:nvPr>
        </p:nvSpPr>
        <p:spPr>
          <a:xfrm>
            <a:off x="323928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2" name="PlaceHolder 7"/>
          <p:cNvSpPr>
            <a:spLocks noGrp="1"/>
          </p:cNvSpPr>
          <p:nvPr>
            <p:ph type="body"/>
          </p:nvPr>
        </p:nvSpPr>
        <p:spPr>
          <a:xfrm>
            <a:off x="45720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451922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221338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16744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194841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116003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8160" cy="52912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179037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361104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098409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686161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718140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263995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28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136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02136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28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45720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901991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2584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132277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513020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568356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657936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8160" cy="52912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72927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081092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506243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312173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252732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8214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8160" cy="52912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28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136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02136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28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45720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04027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686645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660327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020041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493272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157530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8160" cy="52912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761780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943995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659384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92618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123972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74791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28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136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02136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28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45720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424034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77105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2232341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5601060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693800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548061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8160" cy="52912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29780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9173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6339606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3078943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2116247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6876496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28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136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02136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28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45720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3810803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6015998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2744723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4092358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817122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16943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8160" cy="52912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834854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4604390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0273310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9118885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7781263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3871794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28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136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02136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28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45720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516743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5432322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0910585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61444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9185020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8372492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8160" cy="52912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4450730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8410841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6847971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0217440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730300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1090434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28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136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02136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28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45720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7381088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56671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2756132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6765696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5696616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3264019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8160" cy="52912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1638382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2029391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8928195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1167944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6645530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91897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23928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602136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02136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323928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45720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28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136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02136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28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45720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8098642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7860774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6034060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5718932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4606809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3293210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8160" cy="52912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683963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2451870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1185882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43776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9851531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7838601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28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136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02136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28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45720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636343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6992309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331794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3569775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1738638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7774119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8160" cy="52912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1210388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29030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7111186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6665107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1088442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3196193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28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136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02136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28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45720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5412995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510488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1150419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0937837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0617761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17222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8160" cy="52912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7793869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5357195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2820886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5653034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6136304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5409675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28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136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02136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28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45720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61916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8160" cy="52912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323928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602136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602136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323928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45720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8160" cy="52912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6" name="PlaceHolder 5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 type="body"/>
          </p:nvPr>
        </p:nvSpPr>
        <p:spPr>
          <a:xfrm>
            <a:off x="323928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0" name="PlaceHolder 4"/>
          <p:cNvSpPr>
            <a:spLocks noGrp="1"/>
          </p:cNvSpPr>
          <p:nvPr>
            <p:ph type="body"/>
          </p:nvPr>
        </p:nvSpPr>
        <p:spPr>
          <a:xfrm>
            <a:off x="602136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1" name="PlaceHolder 5"/>
          <p:cNvSpPr>
            <a:spLocks noGrp="1"/>
          </p:cNvSpPr>
          <p:nvPr>
            <p:ph type="body"/>
          </p:nvPr>
        </p:nvSpPr>
        <p:spPr>
          <a:xfrm>
            <a:off x="602136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2" name="PlaceHolder 6"/>
          <p:cNvSpPr>
            <a:spLocks noGrp="1"/>
          </p:cNvSpPr>
          <p:nvPr>
            <p:ph type="body"/>
          </p:nvPr>
        </p:nvSpPr>
        <p:spPr>
          <a:xfrm>
            <a:off x="323928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3" name="PlaceHolder 7"/>
          <p:cNvSpPr>
            <a:spLocks noGrp="1"/>
          </p:cNvSpPr>
          <p:nvPr>
            <p:ph type="body"/>
          </p:nvPr>
        </p:nvSpPr>
        <p:spPr>
          <a:xfrm>
            <a:off x="45720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5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8160" cy="52912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4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5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8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9" name="PlaceHolder 4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2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5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6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7" name="PlaceHolder 5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8160" cy="52912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0" name="PlaceHolder 3"/>
          <p:cNvSpPr>
            <a:spLocks noGrp="1"/>
          </p:cNvSpPr>
          <p:nvPr>
            <p:ph type="body"/>
          </p:nvPr>
        </p:nvSpPr>
        <p:spPr>
          <a:xfrm>
            <a:off x="323928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1" name="PlaceHolder 4"/>
          <p:cNvSpPr>
            <a:spLocks noGrp="1"/>
          </p:cNvSpPr>
          <p:nvPr>
            <p:ph type="body"/>
          </p:nvPr>
        </p:nvSpPr>
        <p:spPr>
          <a:xfrm>
            <a:off x="602136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2" name="PlaceHolder 5"/>
          <p:cNvSpPr>
            <a:spLocks noGrp="1"/>
          </p:cNvSpPr>
          <p:nvPr>
            <p:ph type="body"/>
          </p:nvPr>
        </p:nvSpPr>
        <p:spPr>
          <a:xfrm>
            <a:off x="602136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3" name="PlaceHolder 6"/>
          <p:cNvSpPr>
            <a:spLocks noGrp="1"/>
          </p:cNvSpPr>
          <p:nvPr>
            <p:ph type="body"/>
          </p:nvPr>
        </p:nvSpPr>
        <p:spPr>
          <a:xfrm>
            <a:off x="323928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4" name="PlaceHolder 7"/>
          <p:cNvSpPr>
            <a:spLocks noGrp="1"/>
          </p:cNvSpPr>
          <p:nvPr>
            <p:ph type="body"/>
          </p:nvPr>
        </p:nvSpPr>
        <p:spPr>
          <a:xfrm>
            <a:off x="45720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1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6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8160" cy="52912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1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2" name="PlaceHolder 4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5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6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9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0" name="PlaceHolder 4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3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6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7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8" name="PlaceHolder 5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1" name="PlaceHolder 3"/>
          <p:cNvSpPr>
            <a:spLocks noGrp="1"/>
          </p:cNvSpPr>
          <p:nvPr>
            <p:ph type="body"/>
          </p:nvPr>
        </p:nvSpPr>
        <p:spPr>
          <a:xfrm>
            <a:off x="323928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2" name="PlaceHolder 4"/>
          <p:cNvSpPr>
            <a:spLocks noGrp="1"/>
          </p:cNvSpPr>
          <p:nvPr>
            <p:ph type="body"/>
          </p:nvPr>
        </p:nvSpPr>
        <p:spPr>
          <a:xfrm>
            <a:off x="602136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3" name="PlaceHolder 5"/>
          <p:cNvSpPr>
            <a:spLocks noGrp="1"/>
          </p:cNvSpPr>
          <p:nvPr>
            <p:ph type="body"/>
          </p:nvPr>
        </p:nvSpPr>
        <p:spPr>
          <a:xfrm>
            <a:off x="602136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4" name="PlaceHolder 6"/>
          <p:cNvSpPr>
            <a:spLocks noGrp="1"/>
          </p:cNvSpPr>
          <p:nvPr>
            <p:ph type="body"/>
          </p:nvPr>
        </p:nvSpPr>
        <p:spPr>
          <a:xfrm>
            <a:off x="323928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5" name="PlaceHolder 7"/>
          <p:cNvSpPr>
            <a:spLocks noGrp="1"/>
          </p:cNvSpPr>
          <p:nvPr>
            <p:ph type="body"/>
          </p:nvPr>
        </p:nvSpPr>
        <p:spPr>
          <a:xfrm>
            <a:off x="45720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2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7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8160" cy="52912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2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3" name="PlaceHolder 4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6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7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0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1" name="PlaceHolder 4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4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7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8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9" name="PlaceHolder 5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2" name="PlaceHolder 3"/>
          <p:cNvSpPr>
            <a:spLocks noGrp="1"/>
          </p:cNvSpPr>
          <p:nvPr>
            <p:ph type="body"/>
          </p:nvPr>
        </p:nvSpPr>
        <p:spPr>
          <a:xfrm>
            <a:off x="323928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3" name="PlaceHolder 4"/>
          <p:cNvSpPr>
            <a:spLocks noGrp="1"/>
          </p:cNvSpPr>
          <p:nvPr>
            <p:ph type="body"/>
          </p:nvPr>
        </p:nvSpPr>
        <p:spPr>
          <a:xfrm>
            <a:off x="602136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4" name="PlaceHolder 5"/>
          <p:cNvSpPr>
            <a:spLocks noGrp="1"/>
          </p:cNvSpPr>
          <p:nvPr>
            <p:ph type="body"/>
          </p:nvPr>
        </p:nvSpPr>
        <p:spPr>
          <a:xfrm>
            <a:off x="602136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5" name="PlaceHolder 6"/>
          <p:cNvSpPr>
            <a:spLocks noGrp="1"/>
          </p:cNvSpPr>
          <p:nvPr>
            <p:ph type="body"/>
          </p:nvPr>
        </p:nvSpPr>
        <p:spPr>
          <a:xfrm>
            <a:off x="323928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6" name="PlaceHolder 7"/>
          <p:cNvSpPr>
            <a:spLocks noGrp="1"/>
          </p:cNvSpPr>
          <p:nvPr>
            <p:ph type="body"/>
          </p:nvPr>
        </p:nvSpPr>
        <p:spPr>
          <a:xfrm>
            <a:off x="45720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3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8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8160" cy="52912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3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4" name="PlaceHolder 4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7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8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1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2" name="PlaceHolder 4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5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8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9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0" name="PlaceHolder 5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3" name="PlaceHolder 3"/>
          <p:cNvSpPr>
            <a:spLocks noGrp="1"/>
          </p:cNvSpPr>
          <p:nvPr>
            <p:ph type="body"/>
          </p:nvPr>
        </p:nvSpPr>
        <p:spPr>
          <a:xfrm>
            <a:off x="323928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4" name="PlaceHolder 4"/>
          <p:cNvSpPr>
            <a:spLocks noGrp="1"/>
          </p:cNvSpPr>
          <p:nvPr>
            <p:ph type="body"/>
          </p:nvPr>
        </p:nvSpPr>
        <p:spPr>
          <a:xfrm>
            <a:off x="602136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5" name="PlaceHolder 5"/>
          <p:cNvSpPr>
            <a:spLocks noGrp="1"/>
          </p:cNvSpPr>
          <p:nvPr>
            <p:ph type="body"/>
          </p:nvPr>
        </p:nvSpPr>
        <p:spPr>
          <a:xfrm>
            <a:off x="602136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6" name="PlaceHolder 6"/>
          <p:cNvSpPr>
            <a:spLocks noGrp="1"/>
          </p:cNvSpPr>
          <p:nvPr>
            <p:ph type="body"/>
          </p:nvPr>
        </p:nvSpPr>
        <p:spPr>
          <a:xfrm>
            <a:off x="323928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7" name="PlaceHolder 7"/>
          <p:cNvSpPr>
            <a:spLocks noGrp="1"/>
          </p:cNvSpPr>
          <p:nvPr>
            <p:ph type="body"/>
          </p:nvPr>
        </p:nvSpPr>
        <p:spPr>
          <a:xfrm>
            <a:off x="45720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4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slideLayout" Target="../slideLayouts/slideLayout192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0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9.xml"/><Relationship Id="rId12" Type="http://schemas.openxmlformats.org/officeDocument/2006/relationships/slideLayout" Target="../slideLayouts/slideLayout204.xml"/><Relationship Id="rId2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11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197.xml"/><Relationship Id="rId10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2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207.xml"/><Relationship Id="rId7" Type="http://schemas.openxmlformats.org/officeDocument/2006/relationships/slideLayout" Target="../slideLayouts/slideLayout211.xml"/><Relationship Id="rId12" Type="http://schemas.openxmlformats.org/officeDocument/2006/relationships/slideLayout" Target="../slideLayouts/slideLayout216.xml"/><Relationship Id="rId2" Type="http://schemas.openxmlformats.org/officeDocument/2006/relationships/slideLayout" Target="../slideLayouts/slideLayout206.xml"/><Relationship Id="rId1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10.xml"/><Relationship Id="rId11" Type="http://schemas.openxmlformats.org/officeDocument/2006/relationships/slideLayout" Target="../slideLayouts/slideLayout215.xml"/><Relationship Id="rId5" Type="http://schemas.openxmlformats.org/officeDocument/2006/relationships/slideLayout" Target="../slideLayouts/slideLayout209.xml"/><Relationship Id="rId10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13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4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19.xml"/><Relationship Id="rId7" Type="http://schemas.openxmlformats.org/officeDocument/2006/relationships/slideLayout" Target="../slideLayouts/slideLayout223.xml"/><Relationship Id="rId12" Type="http://schemas.openxmlformats.org/officeDocument/2006/relationships/slideLayout" Target="../slideLayouts/slideLayout228.xml"/><Relationship Id="rId2" Type="http://schemas.openxmlformats.org/officeDocument/2006/relationships/slideLayout" Target="../slideLayouts/slideLayout218.xml"/><Relationship Id="rId1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222.xml"/><Relationship Id="rId11" Type="http://schemas.openxmlformats.org/officeDocument/2006/relationships/slideLayout" Target="../slideLayouts/slideLayout227.xml"/><Relationship Id="rId5" Type="http://schemas.openxmlformats.org/officeDocument/2006/relationships/slideLayout" Target="../slideLayouts/slideLayout221.xml"/><Relationship Id="rId10" Type="http://schemas.openxmlformats.org/officeDocument/2006/relationships/slideLayout" Target="../slideLayouts/slideLayout226.xml"/><Relationship Id="rId4" Type="http://schemas.openxmlformats.org/officeDocument/2006/relationships/slideLayout" Target="../slideLayouts/slideLayout220.xml"/><Relationship Id="rId9" Type="http://schemas.openxmlformats.org/officeDocument/2006/relationships/slideLayout" Target="../slideLayouts/slideLayout22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6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231.xml"/><Relationship Id="rId7" Type="http://schemas.openxmlformats.org/officeDocument/2006/relationships/slideLayout" Target="../slideLayouts/slideLayout235.xml"/><Relationship Id="rId12" Type="http://schemas.openxmlformats.org/officeDocument/2006/relationships/slideLayout" Target="../slideLayouts/slideLayout240.xml"/><Relationship Id="rId2" Type="http://schemas.openxmlformats.org/officeDocument/2006/relationships/slideLayout" Target="../slideLayouts/slideLayout230.xml"/><Relationship Id="rId1" Type="http://schemas.openxmlformats.org/officeDocument/2006/relationships/slideLayout" Target="../slideLayouts/slideLayout229.xml"/><Relationship Id="rId6" Type="http://schemas.openxmlformats.org/officeDocument/2006/relationships/slideLayout" Target="../slideLayouts/slideLayout234.xml"/><Relationship Id="rId11" Type="http://schemas.openxmlformats.org/officeDocument/2006/relationships/slideLayout" Target="../slideLayouts/slideLayout239.xml"/><Relationship Id="rId5" Type="http://schemas.openxmlformats.org/officeDocument/2006/relationships/slideLayout" Target="../slideLayouts/slideLayout233.xml"/><Relationship Id="rId10" Type="http://schemas.openxmlformats.org/officeDocument/2006/relationships/slideLayout" Target="../slideLayouts/slideLayout238.xml"/><Relationship Id="rId4" Type="http://schemas.openxmlformats.org/officeDocument/2006/relationships/slideLayout" Target="../slideLayouts/slideLayout232.xml"/><Relationship Id="rId9" Type="http://schemas.openxmlformats.org/officeDocument/2006/relationships/slideLayout" Target="../slideLayouts/slideLayout237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8.xml"/><Relationship Id="rId13" Type="http://schemas.openxmlformats.org/officeDocument/2006/relationships/theme" Target="../theme/theme21.xml"/><Relationship Id="rId3" Type="http://schemas.openxmlformats.org/officeDocument/2006/relationships/slideLayout" Target="../slideLayouts/slideLayout243.xml"/><Relationship Id="rId7" Type="http://schemas.openxmlformats.org/officeDocument/2006/relationships/slideLayout" Target="../slideLayouts/slideLayout247.xml"/><Relationship Id="rId12" Type="http://schemas.openxmlformats.org/officeDocument/2006/relationships/slideLayout" Target="../slideLayouts/slideLayout252.xml"/><Relationship Id="rId2" Type="http://schemas.openxmlformats.org/officeDocument/2006/relationships/slideLayout" Target="../slideLayouts/slideLayout242.xml"/><Relationship Id="rId1" Type="http://schemas.openxmlformats.org/officeDocument/2006/relationships/slideLayout" Target="../slideLayouts/slideLayout241.xml"/><Relationship Id="rId6" Type="http://schemas.openxmlformats.org/officeDocument/2006/relationships/slideLayout" Target="../slideLayouts/slideLayout246.xml"/><Relationship Id="rId11" Type="http://schemas.openxmlformats.org/officeDocument/2006/relationships/slideLayout" Target="../slideLayouts/slideLayout251.xml"/><Relationship Id="rId5" Type="http://schemas.openxmlformats.org/officeDocument/2006/relationships/slideLayout" Target="../slideLayouts/slideLayout245.xml"/><Relationship Id="rId10" Type="http://schemas.openxmlformats.org/officeDocument/2006/relationships/slideLayout" Target="../slideLayouts/slideLayout250.xml"/><Relationship Id="rId4" Type="http://schemas.openxmlformats.org/officeDocument/2006/relationships/slideLayout" Target="../slideLayouts/slideLayout244.xml"/><Relationship Id="rId9" Type="http://schemas.openxmlformats.org/officeDocument/2006/relationships/slideLayout" Target="../slideLayouts/slideLayout24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0.xml"/><Relationship Id="rId13" Type="http://schemas.openxmlformats.org/officeDocument/2006/relationships/theme" Target="../theme/theme22.xml"/><Relationship Id="rId3" Type="http://schemas.openxmlformats.org/officeDocument/2006/relationships/slideLayout" Target="../slideLayouts/slideLayout255.xml"/><Relationship Id="rId7" Type="http://schemas.openxmlformats.org/officeDocument/2006/relationships/slideLayout" Target="../slideLayouts/slideLayout259.xml"/><Relationship Id="rId12" Type="http://schemas.openxmlformats.org/officeDocument/2006/relationships/slideLayout" Target="../slideLayouts/slideLayout264.xml"/><Relationship Id="rId2" Type="http://schemas.openxmlformats.org/officeDocument/2006/relationships/slideLayout" Target="../slideLayouts/slideLayout254.xml"/><Relationship Id="rId1" Type="http://schemas.openxmlformats.org/officeDocument/2006/relationships/slideLayout" Target="../slideLayouts/slideLayout253.xml"/><Relationship Id="rId6" Type="http://schemas.openxmlformats.org/officeDocument/2006/relationships/slideLayout" Target="../slideLayouts/slideLayout258.xml"/><Relationship Id="rId11" Type="http://schemas.openxmlformats.org/officeDocument/2006/relationships/slideLayout" Target="../slideLayouts/slideLayout263.xml"/><Relationship Id="rId5" Type="http://schemas.openxmlformats.org/officeDocument/2006/relationships/slideLayout" Target="../slideLayouts/slideLayout257.xml"/><Relationship Id="rId10" Type="http://schemas.openxmlformats.org/officeDocument/2006/relationships/slideLayout" Target="../slideLayouts/slideLayout262.xml"/><Relationship Id="rId4" Type="http://schemas.openxmlformats.org/officeDocument/2006/relationships/slideLayout" Target="../slideLayouts/slideLayout256.xml"/><Relationship Id="rId9" Type="http://schemas.openxmlformats.org/officeDocument/2006/relationships/slideLayout" Target="../slideLayouts/slideLayout261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13" Type="http://schemas.openxmlformats.org/officeDocument/2006/relationships/theme" Target="../theme/theme23.xml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slideLayout" Target="../slideLayouts/slideLayout276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r>
              <a:rPr lang="pl-PL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tytułu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konspektu</a:t>
            </a:r>
          </a:p>
          <a:p>
            <a:pPr marL="342720" lvl="1" indent="-342720">
              <a:spcBef>
                <a:spcPts val="799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Drugi poziom konspektu</a:t>
            </a:r>
          </a:p>
          <a:p>
            <a:pPr marL="342720" lvl="2" indent="-342720">
              <a:spcBef>
                <a:spcPts val="799"/>
              </a:spcBef>
              <a:buClr>
                <a:srgbClr val="000000"/>
              </a:buClr>
              <a:buFont typeface="Times New Roman"/>
              <a:buChar char="•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Trzeci poziom konspektu</a:t>
            </a:r>
          </a:p>
          <a:p>
            <a:pPr marL="342720" lvl="3" indent="-342720">
              <a:spcBef>
                <a:spcPts val="799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Czwarty poziom konspektu</a:t>
            </a:r>
          </a:p>
          <a:p>
            <a:pPr marL="342720" lvl="4" indent="-342720">
              <a:spcBef>
                <a:spcPts val="799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Piąty poziom konspektu</a:t>
            </a:r>
          </a:p>
          <a:p>
            <a:pPr marL="342720" lvl="5" indent="-342720">
              <a:spcBef>
                <a:spcPts val="799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Szósty poziom konspektu</a:t>
            </a:r>
          </a:p>
          <a:p>
            <a:pPr marL="342720" lvl="6" indent="-342720">
              <a:spcBef>
                <a:spcPts val="799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Siódmy poziom konspektu</a:t>
            </a:r>
          </a:p>
        </p:txBody>
      </p:sp>
      <p:sp>
        <p:nvSpPr>
          <p:cNvPr id="2" name="CustomShape 3"/>
          <p:cNvSpPr/>
          <p:nvPr/>
        </p:nvSpPr>
        <p:spPr>
          <a:xfrm>
            <a:off x="457200" y="6245280"/>
            <a:ext cx="2133720" cy="476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CustomShape 4"/>
          <p:cNvSpPr/>
          <p:nvPr/>
        </p:nvSpPr>
        <p:spPr>
          <a:xfrm>
            <a:off x="3124080" y="6245280"/>
            <a:ext cx="2895840" cy="476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6552720" y="6245280"/>
            <a:ext cx="2132280" cy="474480"/>
          </a:xfrm>
          <a:prstGeom prst="rect">
            <a:avLst/>
          </a:prstGeom>
        </p:spPr>
        <p:txBody>
          <a:bodyPr lIns="90000" tIns="46800" rIns="90000" bIns="46800"/>
          <a:lstStyle/>
          <a:p>
            <a:pPr algn="r">
              <a:lnSpc>
                <a:spcPct val="100000"/>
              </a:lnSpc>
            </a:pPr>
            <a:fld id="{0F705989-018E-4229-8E64-6E6D41DD6BBC}" type="slidenum">
              <a:rPr lang="en-US" sz="14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egoe UI"/>
              </a:rPr>
              <a:t>‹#›</a:t>
            </a:fld>
            <a:endParaRPr lang="pl-PL" sz="1400" b="0" i="1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eorgi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70960" cy="1141560"/>
          </a:xfrm>
          <a:prstGeom prst="rect">
            <a:avLst/>
          </a:prstGeom>
        </p:spPr>
        <p:txBody>
          <a:bodyPr lIns="95760" tIns="47880" rIns="95760" bIns="47880" anchor="ctr"/>
          <a:lstStyle/>
          <a:p>
            <a:pPr algn="ctr"/>
            <a:r>
              <a:rPr lang="pl-PL" sz="4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tytułu</a:t>
            </a:r>
          </a:p>
        </p:txBody>
      </p:sp>
      <p:sp>
        <p:nvSpPr>
          <p:cNvPr id="370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0960" cy="4113360"/>
          </a:xfrm>
          <a:prstGeom prst="rect">
            <a:avLst/>
          </a:prstGeom>
        </p:spPr>
        <p:txBody>
          <a:bodyPr lIns="95760" tIns="47880" rIns="95760" bIns="47880">
            <a:normAutofit/>
          </a:bodyPr>
          <a:lstStyle/>
          <a:p>
            <a:pPr marL="342720" indent="-342720">
              <a:spcBef>
                <a:spcPts val="825"/>
              </a:spcBef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konspektu</a:t>
            </a:r>
          </a:p>
          <a:p>
            <a:pPr marL="342720" lvl="1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Drugi poziom konspektu</a:t>
            </a:r>
          </a:p>
          <a:p>
            <a:pPr marL="342720" lvl="2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•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Trzeci poziom konspektu</a:t>
            </a:r>
          </a:p>
          <a:p>
            <a:pPr marL="342720" lvl="3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Czwarty poziom konspektu</a:t>
            </a:r>
          </a:p>
          <a:p>
            <a:pPr marL="342720" lvl="4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Piąty poziom konspektu</a:t>
            </a:r>
          </a:p>
          <a:p>
            <a:pPr marL="342720" lvl="5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Szósty poziom konspektu</a:t>
            </a:r>
          </a:p>
          <a:p>
            <a:pPr marL="342720" lvl="6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Siódmy poziom konspektu</a:t>
            </a:r>
          </a:p>
        </p:txBody>
      </p:sp>
      <p:sp>
        <p:nvSpPr>
          <p:cNvPr id="371" name="CustomShape 3"/>
          <p:cNvSpPr/>
          <p:nvPr/>
        </p:nvSpPr>
        <p:spPr>
          <a:xfrm>
            <a:off x="685800" y="6248520"/>
            <a:ext cx="19051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2" name="CustomShape 4"/>
          <p:cNvSpPr/>
          <p:nvPr/>
        </p:nvSpPr>
        <p:spPr>
          <a:xfrm>
            <a:off x="3124080" y="6248520"/>
            <a:ext cx="289584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3" name="PlaceHolder 5"/>
          <p:cNvSpPr>
            <a:spLocks noGrp="1"/>
          </p:cNvSpPr>
          <p:nvPr>
            <p:ph type="sldNum"/>
          </p:nvPr>
        </p:nvSpPr>
        <p:spPr>
          <a:xfrm>
            <a:off x="6553080" y="6248160"/>
            <a:ext cx="1903680" cy="455400"/>
          </a:xfrm>
          <a:prstGeom prst="rect">
            <a:avLst/>
          </a:prstGeom>
        </p:spPr>
        <p:txBody>
          <a:bodyPr lIns="95760" tIns="47880" rIns="95760" bIns="47880"/>
          <a:lstStyle/>
          <a:p>
            <a:pPr algn="r">
              <a:lnSpc>
                <a:spcPct val="100000"/>
              </a:lnSpc>
            </a:pPr>
            <a:fld id="{CBA832B9-FD0E-4A77-BEDD-4B1A9C80971F}" type="slidenum">
              <a:rPr lang="en-US" sz="15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‹#›</a:t>
            </a:fld>
            <a:endParaRPr lang="pl-PL" sz="1500" b="0" i="1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eorgi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txStyles>
    <p:titleStyle/>
    <p:bodyStyle/>
    <p:otherStyle/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70960" cy="1141560"/>
          </a:xfrm>
          <a:prstGeom prst="rect">
            <a:avLst/>
          </a:prstGeom>
        </p:spPr>
        <p:txBody>
          <a:bodyPr lIns="95760" tIns="47880" rIns="95760" bIns="47880" anchor="ctr"/>
          <a:lstStyle/>
          <a:p>
            <a:pPr algn="ctr"/>
            <a:r>
              <a:rPr lang="pl-PL" sz="4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tytułu</a:t>
            </a:r>
          </a:p>
        </p:txBody>
      </p:sp>
      <p:sp>
        <p:nvSpPr>
          <p:cNvPr id="411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0960" cy="4113360"/>
          </a:xfrm>
          <a:prstGeom prst="rect">
            <a:avLst/>
          </a:prstGeom>
        </p:spPr>
        <p:txBody>
          <a:bodyPr lIns="95760" tIns="47880" rIns="95760" bIns="47880">
            <a:normAutofit/>
          </a:bodyPr>
          <a:lstStyle/>
          <a:p>
            <a:pPr marL="342720" indent="-342720">
              <a:spcBef>
                <a:spcPts val="825"/>
              </a:spcBef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konspektu</a:t>
            </a:r>
          </a:p>
          <a:p>
            <a:pPr marL="342720" lvl="1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Drugi poziom konspektu</a:t>
            </a:r>
          </a:p>
          <a:p>
            <a:pPr marL="342720" lvl="2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•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Trzeci poziom konspektu</a:t>
            </a:r>
          </a:p>
          <a:p>
            <a:pPr marL="342720" lvl="3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Czwarty poziom konspektu</a:t>
            </a:r>
          </a:p>
          <a:p>
            <a:pPr marL="342720" lvl="4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Piąty poziom konspektu</a:t>
            </a:r>
          </a:p>
          <a:p>
            <a:pPr marL="342720" lvl="5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Szósty poziom konspektu</a:t>
            </a:r>
          </a:p>
          <a:p>
            <a:pPr marL="342720" lvl="6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Siódmy poziom konspektu</a:t>
            </a:r>
          </a:p>
        </p:txBody>
      </p:sp>
      <p:sp>
        <p:nvSpPr>
          <p:cNvPr id="412" name="CustomShape 3"/>
          <p:cNvSpPr/>
          <p:nvPr/>
        </p:nvSpPr>
        <p:spPr>
          <a:xfrm>
            <a:off x="685800" y="6248520"/>
            <a:ext cx="19051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3" name="CustomShape 4"/>
          <p:cNvSpPr/>
          <p:nvPr/>
        </p:nvSpPr>
        <p:spPr>
          <a:xfrm>
            <a:off x="3124080" y="6248520"/>
            <a:ext cx="289584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4" name="PlaceHolder 5"/>
          <p:cNvSpPr>
            <a:spLocks noGrp="1"/>
          </p:cNvSpPr>
          <p:nvPr>
            <p:ph type="sldNum"/>
          </p:nvPr>
        </p:nvSpPr>
        <p:spPr>
          <a:xfrm>
            <a:off x="6553080" y="6248160"/>
            <a:ext cx="1903680" cy="455400"/>
          </a:xfrm>
          <a:prstGeom prst="rect">
            <a:avLst/>
          </a:prstGeom>
        </p:spPr>
        <p:txBody>
          <a:bodyPr lIns="95760" tIns="47880" rIns="95760" bIns="47880"/>
          <a:lstStyle/>
          <a:p>
            <a:pPr algn="r">
              <a:lnSpc>
                <a:spcPct val="100000"/>
              </a:lnSpc>
            </a:pPr>
            <a:fld id="{347C66E8-3387-4150-AE7F-EEF6A73F9688}" type="slidenum">
              <a:rPr lang="en-US" sz="15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‹#›</a:t>
            </a:fld>
            <a:endParaRPr lang="pl-PL" sz="1500" b="0" i="1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eorgi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</p:sldLayoutIdLst>
  <p:txStyles>
    <p:titleStyle/>
    <p:bodyStyle/>
    <p:otherStyle/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70960" cy="1141560"/>
          </a:xfrm>
          <a:prstGeom prst="rect">
            <a:avLst/>
          </a:prstGeom>
        </p:spPr>
        <p:txBody>
          <a:bodyPr lIns="95760" tIns="47880" rIns="95760" bIns="47880" anchor="ctr"/>
          <a:lstStyle/>
          <a:p>
            <a:pPr algn="ctr"/>
            <a:r>
              <a:rPr lang="pl-PL" sz="4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tytułu</a:t>
            </a:r>
          </a:p>
        </p:txBody>
      </p:sp>
      <p:sp>
        <p:nvSpPr>
          <p:cNvPr id="452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0960" cy="4113360"/>
          </a:xfrm>
          <a:prstGeom prst="rect">
            <a:avLst/>
          </a:prstGeom>
        </p:spPr>
        <p:txBody>
          <a:bodyPr lIns="95760" tIns="47880" rIns="95760" bIns="47880">
            <a:normAutofit/>
          </a:bodyPr>
          <a:lstStyle/>
          <a:p>
            <a:pPr marL="342720" indent="-342720">
              <a:spcBef>
                <a:spcPts val="825"/>
              </a:spcBef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konspektu</a:t>
            </a:r>
          </a:p>
          <a:p>
            <a:pPr marL="342720" lvl="1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Drugi poziom konspektu</a:t>
            </a:r>
          </a:p>
          <a:p>
            <a:pPr marL="342720" lvl="2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•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Trzeci poziom konspektu</a:t>
            </a:r>
          </a:p>
          <a:p>
            <a:pPr marL="342720" lvl="3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Czwarty poziom konspektu</a:t>
            </a:r>
          </a:p>
          <a:p>
            <a:pPr marL="342720" lvl="4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Piąty poziom konspektu</a:t>
            </a:r>
          </a:p>
          <a:p>
            <a:pPr marL="342720" lvl="5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Szósty poziom konspektu</a:t>
            </a:r>
          </a:p>
          <a:p>
            <a:pPr marL="342720" lvl="6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Siódmy poziom konspektu</a:t>
            </a:r>
          </a:p>
        </p:txBody>
      </p:sp>
      <p:sp>
        <p:nvSpPr>
          <p:cNvPr id="453" name="CustomShape 3"/>
          <p:cNvSpPr/>
          <p:nvPr/>
        </p:nvSpPr>
        <p:spPr>
          <a:xfrm>
            <a:off x="685800" y="6248520"/>
            <a:ext cx="19051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4" name="CustomShape 4"/>
          <p:cNvSpPr/>
          <p:nvPr/>
        </p:nvSpPr>
        <p:spPr>
          <a:xfrm>
            <a:off x="3124080" y="6248520"/>
            <a:ext cx="289584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5" name="PlaceHolder 5"/>
          <p:cNvSpPr>
            <a:spLocks noGrp="1"/>
          </p:cNvSpPr>
          <p:nvPr>
            <p:ph type="sldNum"/>
          </p:nvPr>
        </p:nvSpPr>
        <p:spPr>
          <a:xfrm>
            <a:off x="6553080" y="6248160"/>
            <a:ext cx="1903680" cy="455400"/>
          </a:xfrm>
          <a:prstGeom prst="rect">
            <a:avLst/>
          </a:prstGeom>
        </p:spPr>
        <p:txBody>
          <a:bodyPr lIns="95760" tIns="47880" rIns="95760" bIns="47880"/>
          <a:lstStyle/>
          <a:p>
            <a:pPr algn="r">
              <a:lnSpc>
                <a:spcPct val="100000"/>
              </a:lnSpc>
            </a:pPr>
            <a:fld id="{C4E4FC52-C085-48BC-B40D-89FF271F4EC5}" type="slidenum">
              <a:rPr lang="en-US" sz="15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‹#›</a:t>
            </a:fld>
            <a:endParaRPr lang="pl-PL" sz="1500" b="0" i="1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eorgi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</p:sldLayoutIdLst>
  <p:txStyles>
    <p:titleStyle/>
    <p:bodyStyle/>
    <p:otherStyle/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70960" cy="1141560"/>
          </a:xfrm>
          <a:prstGeom prst="rect">
            <a:avLst/>
          </a:prstGeom>
        </p:spPr>
        <p:txBody>
          <a:bodyPr lIns="95760" tIns="47880" rIns="95760" bIns="47880" anchor="ctr"/>
          <a:lstStyle/>
          <a:p>
            <a:pPr algn="ctr"/>
            <a:r>
              <a:rPr lang="pl-PL" sz="4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tytułu</a:t>
            </a:r>
          </a:p>
        </p:txBody>
      </p:sp>
      <p:sp>
        <p:nvSpPr>
          <p:cNvPr id="493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0960" cy="4113360"/>
          </a:xfrm>
          <a:prstGeom prst="rect">
            <a:avLst/>
          </a:prstGeom>
        </p:spPr>
        <p:txBody>
          <a:bodyPr lIns="95760" tIns="47880" rIns="95760" bIns="47880">
            <a:normAutofit/>
          </a:bodyPr>
          <a:lstStyle/>
          <a:p>
            <a:pPr marL="342720" indent="-342720">
              <a:spcBef>
                <a:spcPts val="825"/>
              </a:spcBef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konspektu</a:t>
            </a:r>
          </a:p>
          <a:p>
            <a:pPr marL="342720" lvl="1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Drugi poziom konspektu</a:t>
            </a:r>
          </a:p>
          <a:p>
            <a:pPr marL="342720" lvl="2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•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Trzeci poziom konspektu</a:t>
            </a:r>
          </a:p>
          <a:p>
            <a:pPr marL="342720" lvl="3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Czwarty poziom konspektu</a:t>
            </a:r>
          </a:p>
          <a:p>
            <a:pPr marL="342720" lvl="4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Piąty poziom konspektu</a:t>
            </a:r>
          </a:p>
          <a:p>
            <a:pPr marL="342720" lvl="5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Szósty poziom konspektu</a:t>
            </a:r>
          </a:p>
          <a:p>
            <a:pPr marL="342720" lvl="6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Siódmy poziom konspektu</a:t>
            </a:r>
          </a:p>
        </p:txBody>
      </p:sp>
      <p:sp>
        <p:nvSpPr>
          <p:cNvPr id="494" name="CustomShape 3"/>
          <p:cNvSpPr/>
          <p:nvPr/>
        </p:nvSpPr>
        <p:spPr>
          <a:xfrm>
            <a:off x="685800" y="6248520"/>
            <a:ext cx="19051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5" name="CustomShape 4"/>
          <p:cNvSpPr/>
          <p:nvPr/>
        </p:nvSpPr>
        <p:spPr>
          <a:xfrm>
            <a:off x="3124080" y="6248520"/>
            <a:ext cx="289584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6" name="PlaceHolder 5"/>
          <p:cNvSpPr>
            <a:spLocks noGrp="1"/>
          </p:cNvSpPr>
          <p:nvPr>
            <p:ph type="sldNum"/>
          </p:nvPr>
        </p:nvSpPr>
        <p:spPr>
          <a:xfrm>
            <a:off x="6553080" y="6248160"/>
            <a:ext cx="1903680" cy="455400"/>
          </a:xfrm>
          <a:prstGeom prst="rect">
            <a:avLst/>
          </a:prstGeom>
        </p:spPr>
        <p:txBody>
          <a:bodyPr lIns="95760" tIns="47880" rIns="95760" bIns="47880"/>
          <a:lstStyle/>
          <a:p>
            <a:pPr algn="r">
              <a:lnSpc>
                <a:spcPct val="100000"/>
              </a:lnSpc>
            </a:pPr>
            <a:fld id="{338EF929-6AEA-4B7F-8C4B-4184E5693012}" type="slidenum">
              <a:rPr lang="en-US" sz="15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‹#›</a:t>
            </a:fld>
            <a:endParaRPr lang="pl-PL" sz="1500" b="0" i="1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eorgi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p:txStyles>
    <p:titleStyle/>
    <p:bodyStyle/>
    <p:otherStyle/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r>
              <a:rPr lang="pl-PL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tytułu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konspektu</a:t>
            </a:r>
          </a:p>
          <a:p>
            <a:pPr marL="342720" lvl="1" indent="-342720">
              <a:spcBef>
                <a:spcPts val="799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Drugi poziom konspektu</a:t>
            </a:r>
          </a:p>
          <a:p>
            <a:pPr marL="342720" lvl="2" indent="-342720">
              <a:spcBef>
                <a:spcPts val="799"/>
              </a:spcBef>
              <a:buClr>
                <a:srgbClr val="000000"/>
              </a:buClr>
              <a:buFont typeface="Times New Roman"/>
              <a:buChar char="•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Trzeci poziom konspektu</a:t>
            </a:r>
          </a:p>
          <a:p>
            <a:pPr marL="342720" lvl="3" indent="-342720">
              <a:spcBef>
                <a:spcPts val="799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Czwarty poziom konspektu</a:t>
            </a:r>
          </a:p>
          <a:p>
            <a:pPr marL="342720" lvl="4" indent="-342720">
              <a:spcBef>
                <a:spcPts val="799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Piąty poziom konspektu</a:t>
            </a:r>
          </a:p>
          <a:p>
            <a:pPr marL="342720" lvl="5" indent="-342720">
              <a:spcBef>
                <a:spcPts val="799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Szósty poziom konspektu</a:t>
            </a:r>
          </a:p>
          <a:p>
            <a:pPr marL="342720" lvl="6" indent="-342720">
              <a:spcBef>
                <a:spcPts val="799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Siódmy poziom konspektu</a:t>
            </a:r>
          </a:p>
        </p:txBody>
      </p:sp>
      <p:sp>
        <p:nvSpPr>
          <p:cNvPr id="2" name="CustomShape 3"/>
          <p:cNvSpPr/>
          <p:nvPr/>
        </p:nvSpPr>
        <p:spPr>
          <a:xfrm>
            <a:off x="457200" y="6245280"/>
            <a:ext cx="2133720" cy="476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CustomShape 4"/>
          <p:cNvSpPr/>
          <p:nvPr/>
        </p:nvSpPr>
        <p:spPr>
          <a:xfrm>
            <a:off x="3124080" y="6245280"/>
            <a:ext cx="2895840" cy="476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6552720" y="6245280"/>
            <a:ext cx="2132280" cy="474480"/>
          </a:xfrm>
          <a:prstGeom prst="rect">
            <a:avLst/>
          </a:prstGeom>
        </p:spPr>
        <p:txBody>
          <a:bodyPr lIns="90000" tIns="46800" rIns="90000" bIns="46800"/>
          <a:lstStyle/>
          <a:p>
            <a:pPr algn="r"/>
            <a:fld id="{0F705989-018E-4229-8E64-6E6D41DD6BBC}" type="slidenum">
              <a:rPr lang="en-US" sz="1400" i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Segoe UI"/>
              </a:rPr>
              <a:pPr algn="r"/>
              <a:t>‹#›</a:t>
            </a:fld>
            <a:endParaRPr lang="pl-PL" sz="1400" i="1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043641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</p:sldLayoutIdLst>
  <p:txStyles>
    <p:titleStyle/>
    <p:bodyStyle/>
    <p:otherStyle/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r>
              <a:rPr lang="pl-PL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tytułu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konspektu</a:t>
            </a:r>
          </a:p>
          <a:p>
            <a:pPr marL="342720" lvl="1" indent="-342720">
              <a:spcBef>
                <a:spcPts val="799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Drugi poziom konspektu</a:t>
            </a:r>
          </a:p>
          <a:p>
            <a:pPr marL="342720" lvl="2" indent="-342720">
              <a:spcBef>
                <a:spcPts val="799"/>
              </a:spcBef>
              <a:buClr>
                <a:srgbClr val="000000"/>
              </a:buClr>
              <a:buFont typeface="Times New Roman"/>
              <a:buChar char="•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Trzeci poziom konspektu</a:t>
            </a:r>
          </a:p>
          <a:p>
            <a:pPr marL="342720" lvl="3" indent="-342720">
              <a:spcBef>
                <a:spcPts val="799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Czwarty poziom konspektu</a:t>
            </a:r>
          </a:p>
          <a:p>
            <a:pPr marL="342720" lvl="4" indent="-342720">
              <a:spcBef>
                <a:spcPts val="799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Piąty poziom konspektu</a:t>
            </a:r>
          </a:p>
          <a:p>
            <a:pPr marL="342720" lvl="5" indent="-342720">
              <a:spcBef>
                <a:spcPts val="799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Szósty poziom konspektu</a:t>
            </a:r>
          </a:p>
          <a:p>
            <a:pPr marL="342720" lvl="6" indent="-342720">
              <a:spcBef>
                <a:spcPts val="799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Siódmy poziom konspektu</a:t>
            </a:r>
          </a:p>
        </p:txBody>
      </p:sp>
      <p:sp>
        <p:nvSpPr>
          <p:cNvPr id="2" name="CustomShape 3"/>
          <p:cNvSpPr/>
          <p:nvPr/>
        </p:nvSpPr>
        <p:spPr>
          <a:xfrm>
            <a:off x="457200" y="6245280"/>
            <a:ext cx="2133720" cy="476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CustomShape 4"/>
          <p:cNvSpPr/>
          <p:nvPr/>
        </p:nvSpPr>
        <p:spPr>
          <a:xfrm>
            <a:off x="3124080" y="6245280"/>
            <a:ext cx="2895840" cy="476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6552720" y="6245280"/>
            <a:ext cx="2132280" cy="474480"/>
          </a:xfrm>
          <a:prstGeom prst="rect">
            <a:avLst/>
          </a:prstGeom>
        </p:spPr>
        <p:txBody>
          <a:bodyPr lIns="90000" tIns="46800" rIns="90000" bIns="46800"/>
          <a:lstStyle/>
          <a:p>
            <a:pPr algn="r"/>
            <a:fld id="{0F705989-018E-4229-8E64-6E6D41DD6BBC}" type="slidenum">
              <a:rPr lang="en-US" sz="1400" i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Segoe UI"/>
              </a:rPr>
              <a:pPr algn="r"/>
              <a:t>‹#›</a:t>
            </a:fld>
            <a:endParaRPr lang="pl-PL" sz="1400" i="1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048623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</p:sldLayoutIdLst>
  <p:txStyles>
    <p:titleStyle/>
    <p:bodyStyle/>
    <p:otherStyle/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r>
              <a:rPr lang="pl-PL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tytułu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konspektu</a:t>
            </a:r>
          </a:p>
          <a:p>
            <a:pPr marL="342720" lvl="1" indent="-342720">
              <a:spcBef>
                <a:spcPts val="799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Drugi poziom konspektu</a:t>
            </a:r>
          </a:p>
          <a:p>
            <a:pPr marL="342720" lvl="2" indent="-342720">
              <a:spcBef>
                <a:spcPts val="799"/>
              </a:spcBef>
              <a:buClr>
                <a:srgbClr val="000000"/>
              </a:buClr>
              <a:buFont typeface="Times New Roman"/>
              <a:buChar char="•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Trzeci poziom konspektu</a:t>
            </a:r>
          </a:p>
          <a:p>
            <a:pPr marL="342720" lvl="3" indent="-342720">
              <a:spcBef>
                <a:spcPts val="799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Czwarty poziom konspektu</a:t>
            </a:r>
          </a:p>
          <a:p>
            <a:pPr marL="342720" lvl="4" indent="-342720">
              <a:spcBef>
                <a:spcPts val="799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Piąty poziom konspektu</a:t>
            </a:r>
          </a:p>
          <a:p>
            <a:pPr marL="342720" lvl="5" indent="-342720">
              <a:spcBef>
                <a:spcPts val="799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Szósty poziom konspektu</a:t>
            </a:r>
          </a:p>
          <a:p>
            <a:pPr marL="342720" lvl="6" indent="-342720">
              <a:spcBef>
                <a:spcPts val="799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Siódmy poziom konspektu</a:t>
            </a:r>
          </a:p>
        </p:txBody>
      </p:sp>
      <p:sp>
        <p:nvSpPr>
          <p:cNvPr id="2" name="CustomShape 3"/>
          <p:cNvSpPr/>
          <p:nvPr/>
        </p:nvSpPr>
        <p:spPr>
          <a:xfrm>
            <a:off x="457200" y="6245280"/>
            <a:ext cx="2133720" cy="476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CustomShape 4"/>
          <p:cNvSpPr/>
          <p:nvPr/>
        </p:nvSpPr>
        <p:spPr>
          <a:xfrm>
            <a:off x="3124080" y="6245280"/>
            <a:ext cx="2895840" cy="476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6552720" y="6245280"/>
            <a:ext cx="2132280" cy="474480"/>
          </a:xfrm>
          <a:prstGeom prst="rect">
            <a:avLst/>
          </a:prstGeom>
        </p:spPr>
        <p:txBody>
          <a:bodyPr lIns="90000" tIns="46800" rIns="90000" bIns="46800"/>
          <a:lstStyle/>
          <a:p>
            <a:pPr algn="r"/>
            <a:fld id="{0F705989-018E-4229-8E64-6E6D41DD6BBC}" type="slidenum">
              <a:rPr lang="en-US" sz="1400" i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Segoe UI"/>
              </a:rPr>
              <a:pPr algn="r"/>
              <a:t>‹#›</a:t>
            </a:fld>
            <a:endParaRPr lang="pl-PL" sz="1400" i="1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101886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</p:sldLayoutIdLst>
  <p:txStyles>
    <p:titleStyle/>
    <p:bodyStyle/>
    <p:otherStyle/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r>
              <a:rPr lang="pl-PL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tytułu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konspektu</a:t>
            </a:r>
          </a:p>
          <a:p>
            <a:pPr marL="342720" lvl="1" indent="-342720">
              <a:spcBef>
                <a:spcPts val="799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Drugi poziom konspektu</a:t>
            </a:r>
          </a:p>
          <a:p>
            <a:pPr marL="342720" lvl="2" indent="-342720">
              <a:spcBef>
                <a:spcPts val="799"/>
              </a:spcBef>
              <a:buClr>
                <a:srgbClr val="000000"/>
              </a:buClr>
              <a:buFont typeface="Times New Roman"/>
              <a:buChar char="•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Trzeci poziom konspektu</a:t>
            </a:r>
          </a:p>
          <a:p>
            <a:pPr marL="342720" lvl="3" indent="-342720">
              <a:spcBef>
                <a:spcPts val="799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Czwarty poziom konspektu</a:t>
            </a:r>
          </a:p>
          <a:p>
            <a:pPr marL="342720" lvl="4" indent="-342720">
              <a:spcBef>
                <a:spcPts val="799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Piąty poziom konspektu</a:t>
            </a:r>
          </a:p>
          <a:p>
            <a:pPr marL="342720" lvl="5" indent="-342720">
              <a:spcBef>
                <a:spcPts val="799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Szósty poziom konspektu</a:t>
            </a:r>
          </a:p>
          <a:p>
            <a:pPr marL="342720" lvl="6" indent="-342720">
              <a:spcBef>
                <a:spcPts val="799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Siódmy poziom konspektu</a:t>
            </a:r>
          </a:p>
        </p:txBody>
      </p:sp>
      <p:sp>
        <p:nvSpPr>
          <p:cNvPr id="2" name="CustomShape 3"/>
          <p:cNvSpPr/>
          <p:nvPr/>
        </p:nvSpPr>
        <p:spPr>
          <a:xfrm>
            <a:off x="457200" y="6245280"/>
            <a:ext cx="2133720" cy="476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CustomShape 4"/>
          <p:cNvSpPr/>
          <p:nvPr/>
        </p:nvSpPr>
        <p:spPr>
          <a:xfrm>
            <a:off x="3124080" y="6245280"/>
            <a:ext cx="2895840" cy="476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6552720" y="6245280"/>
            <a:ext cx="2132280" cy="474480"/>
          </a:xfrm>
          <a:prstGeom prst="rect">
            <a:avLst/>
          </a:prstGeom>
        </p:spPr>
        <p:txBody>
          <a:bodyPr lIns="90000" tIns="46800" rIns="90000" bIns="46800"/>
          <a:lstStyle/>
          <a:p>
            <a:pPr algn="r"/>
            <a:fld id="{0F705989-018E-4229-8E64-6E6D41DD6BBC}" type="slidenum">
              <a:rPr lang="en-US" sz="1400" i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Segoe UI"/>
              </a:rPr>
              <a:pPr algn="r"/>
              <a:t>‹#›</a:t>
            </a:fld>
            <a:endParaRPr lang="pl-PL" sz="1400" i="1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05147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</p:sldLayoutIdLst>
  <p:txStyles>
    <p:titleStyle/>
    <p:bodyStyle/>
    <p:otherStyle/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r>
              <a:rPr lang="pl-PL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tytułu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konspektu</a:t>
            </a:r>
          </a:p>
          <a:p>
            <a:pPr marL="342720" lvl="1" indent="-342720">
              <a:spcBef>
                <a:spcPts val="799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Drugi poziom konspektu</a:t>
            </a:r>
          </a:p>
          <a:p>
            <a:pPr marL="342720" lvl="2" indent="-342720">
              <a:spcBef>
                <a:spcPts val="799"/>
              </a:spcBef>
              <a:buClr>
                <a:srgbClr val="000000"/>
              </a:buClr>
              <a:buFont typeface="Times New Roman"/>
              <a:buChar char="•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Trzeci poziom konspektu</a:t>
            </a:r>
          </a:p>
          <a:p>
            <a:pPr marL="342720" lvl="3" indent="-342720">
              <a:spcBef>
                <a:spcPts val="799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Czwarty poziom konspektu</a:t>
            </a:r>
          </a:p>
          <a:p>
            <a:pPr marL="342720" lvl="4" indent="-342720">
              <a:spcBef>
                <a:spcPts val="799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Piąty poziom konspektu</a:t>
            </a:r>
          </a:p>
          <a:p>
            <a:pPr marL="342720" lvl="5" indent="-342720">
              <a:spcBef>
                <a:spcPts val="799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Szósty poziom konspektu</a:t>
            </a:r>
          </a:p>
          <a:p>
            <a:pPr marL="342720" lvl="6" indent="-342720">
              <a:spcBef>
                <a:spcPts val="799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Siódmy poziom konspektu</a:t>
            </a:r>
          </a:p>
        </p:txBody>
      </p:sp>
      <p:sp>
        <p:nvSpPr>
          <p:cNvPr id="2" name="CustomShape 3"/>
          <p:cNvSpPr/>
          <p:nvPr/>
        </p:nvSpPr>
        <p:spPr>
          <a:xfrm>
            <a:off x="457200" y="6245280"/>
            <a:ext cx="2133720" cy="476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CustomShape 4"/>
          <p:cNvSpPr/>
          <p:nvPr/>
        </p:nvSpPr>
        <p:spPr>
          <a:xfrm>
            <a:off x="3124080" y="6245280"/>
            <a:ext cx="2895840" cy="476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6552720" y="6245280"/>
            <a:ext cx="2132280" cy="474480"/>
          </a:xfrm>
          <a:prstGeom prst="rect">
            <a:avLst/>
          </a:prstGeom>
        </p:spPr>
        <p:txBody>
          <a:bodyPr lIns="90000" tIns="46800" rIns="90000" bIns="46800"/>
          <a:lstStyle/>
          <a:p>
            <a:pPr algn="r"/>
            <a:fld id="{0F705989-018E-4229-8E64-6E6D41DD6BBC}" type="slidenum">
              <a:rPr lang="en-US" sz="1400" i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Segoe UI"/>
              </a:rPr>
              <a:pPr algn="r"/>
              <a:t>‹#›</a:t>
            </a:fld>
            <a:endParaRPr lang="pl-PL" sz="1400" i="1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833315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</p:sldLayoutIdLst>
  <p:txStyles>
    <p:titleStyle/>
    <p:bodyStyle/>
    <p:otherStyle/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r>
              <a:rPr lang="pl-PL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tytułu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konspektu</a:t>
            </a:r>
          </a:p>
          <a:p>
            <a:pPr marL="342720" lvl="1" indent="-342720">
              <a:spcBef>
                <a:spcPts val="799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Drugi poziom konspektu</a:t>
            </a:r>
          </a:p>
          <a:p>
            <a:pPr marL="342720" lvl="2" indent="-342720">
              <a:spcBef>
                <a:spcPts val="799"/>
              </a:spcBef>
              <a:buClr>
                <a:srgbClr val="000000"/>
              </a:buClr>
              <a:buFont typeface="Times New Roman"/>
              <a:buChar char="•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Trzeci poziom konspektu</a:t>
            </a:r>
          </a:p>
          <a:p>
            <a:pPr marL="342720" lvl="3" indent="-342720">
              <a:spcBef>
                <a:spcPts val="799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Czwarty poziom konspektu</a:t>
            </a:r>
          </a:p>
          <a:p>
            <a:pPr marL="342720" lvl="4" indent="-342720">
              <a:spcBef>
                <a:spcPts val="799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Piąty poziom konspektu</a:t>
            </a:r>
          </a:p>
          <a:p>
            <a:pPr marL="342720" lvl="5" indent="-342720">
              <a:spcBef>
                <a:spcPts val="799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Szósty poziom konspektu</a:t>
            </a:r>
          </a:p>
          <a:p>
            <a:pPr marL="342720" lvl="6" indent="-342720">
              <a:spcBef>
                <a:spcPts val="799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Siódmy poziom konspektu</a:t>
            </a:r>
          </a:p>
        </p:txBody>
      </p:sp>
      <p:sp>
        <p:nvSpPr>
          <p:cNvPr id="2" name="CustomShape 3"/>
          <p:cNvSpPr/>
          <p:nvPr/>
        </p:nvSpPr>
        <p:spPr>
          <a:xfrm>
            <a:off x="457200" y="6245280"/>
            <a:ext cx="2133720" cy="476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CustomShape 4"/>
          <p:cNvSpPr/>
          <p:nvPr/>
        </p:nvSpPr>
        <p:spPr>
          <a:xfrm>
            <a:off x="3124080" y="6245280"/>
            <a:ext cx="2895840" cy="476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6552720" y="6245280"/>
            <a:ext cx="2132280" cy="474480"/>
          </a:xfrm>
          <a:prstGeom prst="rect">
            <a:avLst/>
          </a:prstGeom>
        </p:spPr>
        <p:txBody>
          <a:bodyPr lIns="90000" tIns="46800" rIns="90000" bIns="46800"/>
          <a:lstStyle/>
          <a:p>
            <a:pPr algn="r"/>
            <a:fld id="{0F705989-018E-4229-8E64-6E6D41DD6BBC}" type="slidenum">
              <a:rPr lang="en-US" sz="1400" i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Segoe UI"/>
              </a:rPr>
              <a:pPr algn="r"/>
              <a:t>‹#›</a:t>
            </a:fld>
            <a:endParaRPr lang="pl-PL" sz="1400" i="1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028138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  <p:sldLayoutId id="2147483907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70960" cy="1141560"/>
          </a:xfrm>
          <a:prstGeom prst="rect">
            <a:avLst/>
          </a:prstGeom>
        </p:spPr>
        <p:txBody>
          <a:bodyPr lIns="95760" tIns="47880" rIns="95760" bIns="47880" anchor="ctr"/>
          <a:lstStyle/>
          <a:p>
            <a:pPr algn="ctr"/>
            <a:r>
              <a:rPr lang="pl-PL" sz="4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tytułu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0960" cy="4113360"/>
          </a:xfrm>
          <a:prstGeom prst="rect">
            <a:avLst/>
          </a:prstGeom>
        </p:spPr>
        <p:txBody>
          <a:bodyPr lIns="95760" tIns="47880" rIns="95760" bIns="47880">
            <a:normAutofit/>
          </a:bodyPr>
          <a:lstStyle/>
          <a:p>
            <a:pPr marL="342720" indent="-342720">
              <a:spcBef>
                <a:spcPts val="825"/>
              </a:spcBef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konspektu</a:t>
            </a:r>
          </a:p>
          <a:p>
            <a:pPr marL="342720" lvl="1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Drugi poziom konspektu</a:t>
            </a:r>
          </a:p>
          <a:p>
            <a:pPr marL="342720" lvl="2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•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Trzeci poziom konspektu</a:t>
            </a:r>
          </a:p>
          <a:p>
            <a:pPr marL="342720" lvl="3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Czwarty poziom konspektu</a:t>
            </a:r>
          </a:p>
          <a:p>
            <a:pPr marL="342720" lvl="4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Piąty poziom konspektu</a:t>
            </a:r>
          </a:p>
          <a:p>
            <a:pPr marL="342720" lvl="5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Szósty poziom konspektu</a:t>
            </a:r>
          </a:p>
          <a:p>
            <a:pPr marL="342720" lvl="6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Siódmy poziom konspektu</a:t>
            </a:r>
          </a:p>
        </p:txBody>
      </p:sp>
      <p:sp>
        <p:nvSpPr>
          <p:cNvPr id="43" name="CustomShape 3"/>
          <p:cNvSpPr/>
          <p:nvPr/>
        </p:nvSpPr>
        <p:spPr>
          <a:xfrm>
            <a:off x="685800" y="6248520"/>
            <a:ext cx="19051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" name="CustomShape 4"/>
          <p:cNvSpPr/>
          <p:nvPr/>
        </p:nvSpPr>
        <p:spPr>
          <a:xfrm>
            <a:off x="3124080" y="6248520"/>
            <a:ext cx="289584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6553080" y="6248160"/>
            <a:ext cx="1903680" cy="455400"/>
          </a:xfrm>
          <a:prstGeom prst="rect">
            <a:avLst/>
          </a:prstGeom>
        </p:spPr>
        <p:txBody>
          <a:bodyPr lIns="95760" tIns="47880" rIns="95760" bIns="47880"/>
          <a:lstStyle/>
          <a:p>
            <a:pPr algn="r">
              <a:lnSpc>
                <a:spcPct val="100000"/>
              </a:lnSpc>
            </a:pPr>
            <a:fld id="{7D9901B2-FACC-475C-8B5D-613B76653F3E}" type="slidenum">
              <a:rPr lang="en-US" sz="15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‹#›</a:t>
            </a:fld>
            <a:endParaRPr lang="pl-PL" sz="1500" b="0" i="1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eorgi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r>
              <a:rPr lang="pl-PL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tytułu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konspektu</a:t>
            </a:r>
          </a:p>
          <a:p>
            <a:pPr marL="342720" lvl="1" indent="-342720">
              <a:spcBef>
                <a:spcPts val="799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Drugi poziom konspektu</a:t>
            </a:r>
          </a:p>
          <a:p>
            <a:pPr marL="342720" lvl="2" indent="-342720">
              <a:spcBef>
                <a:spcPts val="799"/>
              </a:spcBef>
              <a:buClr>
                <a:srgbClr val="000000"/>
              </a:buClr>
              <a:buFont typeface="Times New Roman"/>
              <a:buChar char="•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Trzeci poziom konspektu</a:t>
            </a:r>
          </a:p>
          <a:p>
            <a:pPr marL="342720" lvl="3" indent="-342720">
              <a:spcBef>
                <a:spcPts val="799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Czwarty poziom konspektu</a:t>
            </a:r>
          </a:p>
          <a:p>
            <a:pPr marL="342720" lvl="4" indent="-342720">
              <a:spcBef>
                <a:spcPts val="799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Piąty poziom konspektu</a:t>
            </a:r>
          </a:p>
          <a:p>
            <a:pPr marL="342720" lvl="5" indent="-342720">
              <a:spcBef>
                <a:spcPts val="799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Szósty poziom konspektu</a:t>
            </a:r>
          </a:p>
          <a:p>
            <a:pPr marL="342720" lvl="6" indent="-342720">
              <a:spcBef>
                <a:spcPts val="799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Siódmy poziom konspektu</a:t>
            </a:r>
          </a:p>
        </p:txBody>
      </p:sp>
      <p:sp>
        <p:nvSpPr>
          <p:cNvPr id="2" name="CustomShape 3"/>
          <p:cNvSpPr/>
          <p:nvPr/>
        </p:nvSpPr>
        <p:spPr>
          <a:xfrm>
            <a:off x="457200" y="6245280"/>
            <a:ext cx="2133720" cy="476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CustomShape 4"/>
          <p:cNvSpPr/>
          <p:nvPr/>
        </p:nvSpPr>
        <p:spPr>
          <a:xfrm>
            <a:off x="3124080" y="6245280"/>
            <a:ext cx="2895840" cy="476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6552720" y="6245280"/>
            <a:ext cx="2132280" cy="474480"/>
          </a:xfrm>
          <a:prstGeom prst="rect">
            <a:avLst/>
          </a:prstGeom>
        </p:spPr>
        <p:txBody>
          <a:bodyPr lIns="90000" tIns="46800" rIns="90000" bIns="46800"/>
          <a:lstStyle/>
          <a:p>
            <a:pPr algn="r"/>
            <a:fld id="{0F705989-018E-4229-8E64-6E6D41DD6BBC}" type="slidenum">
              <a:rPr lang="en-US" sz="1400" i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Segoe UI"/>
              </a:rPr>
              <a:pPr algn="r"/>
              <a:t>‹#›</a:t>
            </a:fld>
            <a:endParaRPr lang="pl-PL" sz="1400" i="1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288882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  <p:sldLayoutId id="2147483920" r:id="rId12"/>
  </p:sldLayoutIdLst>
  <p:txStyles>
    <p:titleStyle/>
    <p:bodyStyle/>
    <p:otherStyle/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r>
              <a:rPr lang="pl-PL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tytułu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konspektu</a:t>
            </a:r>
          </a:p>
          <a:p>
            <a:pPr marL="342720" lvl="1" indent="-342720">
              <a:spcBef>
                <a:spcPts val="799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Drugi poziom konspektu</a:t>
            </a:r>
          </a:p>
          <a:p>
            <a:pPr marL="342720" lvl="2" indent="-342720">
              <a:spcBef>
                <a:spcPts val="799"/>
              </a:spcBef>
              <a:buClr>
                <a:srgbClr val="000000"/>
              </a:buClr>
              <a:buFont typeface="Times New Roman"/>
              <a:buChar char="•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Trzeci poziom konspektu</a:t>
            </a:r>
          </a:p>
          <a:p>
            <a:pPr marL="342720" lvl="3" indent="-342720">
              <a:spcBef>
                <a:spcPts val="799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Czwarty poziom konspektu</a:t>
            </a:r>
          </a:p>
          <a:p>
            <a:pPr marL="342720" lvl="4" indent="-342720">
              <a:spcBef>
                <a:spcPts val="799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Piąty poziom konspektu</a:t>
            </a:r>
          </a:p>
          <a:p>
            <a:pPr marL="342720" lvl="5" indent="-342720">
              <a:spcBef>
                <a:spcPts val="799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Szósty poziom konspektu</a:t>
            </a:r>
          </a:p>
          <a:p>
            <a:pPr marL="342720" lvl="6" indent="-342720">
              <a:spcBef>
                <a:spcPts val="799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Siódmy poziom konspektu</a:t>
            </a:r>
          </a:p>
        </p:txBody>
      </p:sp>
      <p:sp>
        <p:nvSpPr>
          <p:cNvPr id="2" name="CustomShape 3"/>
          <p:cNvSpPr/>
          <p:nvPr/>
        </p:nvSpPr>
        <p:spPr>
          <a:xfrm>
            <a:off x="457200" y="6245280"/>
            <a:ext cx="2133720" cy="476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CustomShape 4"/>
          <p:cNvSpPr/>
          <p:nvPr/>
        </p:nvSpPr>
        <p:spPr>
          <a:xfrm>
            <a:off x="3124080" y="6245280"/>
            <a:ext cx="2895840" cy="476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6552720" y="6245280"/>
            <a:ext cx="2132280" cy="474480"/>
          </a:xfrm>
          <a:prstGeom prst="rect">
            <a:avLst/>
          </a:prstGeom>
        </p:spPr>
        <p:txBody>
          <a:bodyPr lIns="90000" tIns="46800" rIns="90000" bIns="46800"/>
          <a:lstStyle/>
          <a:p>
            <a:pPr algn="r"/>
            <a:fld id="{0F705989-018E-4229-8E64-6E6D41DD6BBC}" type="slidenum">
              <a:rPr lang="en-US" sz="1400" i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Segoe UI"/>
              </a:rPr>
              <a:pPr algn="r"/>
              <a:t>‹#›</a:t>
            </a:fld>
            <a:endParaRPr lang="pl-PL" sz="1400" i="1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723030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</p:sldLayoutIdLst>
  <p:txStyles>
    <p:titleStyle/>
    <p:bodyStyle/>
    <p:otherStyle/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r>
              <a:rPr lang="pl-PL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tytułu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konspektu</a:t>
            </a:r>
          </a:p>
          <a:p>
            <a:pPr marL="342720" lvl="1" indent="-342720">
              <a:spcBef>
                <a:spcPts val="799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Drugi poziom konspektu</a:t>
            </a:r>
          </a:p>
          <a:p>
            <a:pPr marL="342720" lvl="2" indent="-342720">
              <a:spcBef>
                <a:spcPts val="799"/>
              </a:spcBef>
              <a:buClr>
                <a:srgbClr val="000000"/>
              </a:buClr>
              <a:buFont typeface="Times New Roman"/>
              <a:buChar char="•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Trzeci poziom konspektu</a:t>
            </a:r>
          </a:p>
          <a:p>
            <a:pPr marL="342720" lvl="3" indent="-342720">
              <a:spcBef>
                <a:spcPts val="799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Czwarty poziom konspektu</a:t>
            </a:r>
          </a:p>
          <a:p>
            <a:pPr marL="342720" lvl="4" indent="-342720">
              <a:spcBef>
                <a:spcPts val="799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Piąty poziom konspektu</a:t>
            </a:r>
          </a:p>
          <a:p>
            <a:pPr marL="342720" lvl="5" indent="-342720">
              <a:spcBef>
                <a:spcPts val="799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Szósty poziom konspektu</a:t>
            </a:r>
          </a:p>
          <a:p>
            <a:pPr marL="342720" lvl="6" indent="-342720">
              <a:spcBef>
                <a:spcPts val="799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Siódmy poziom konspektu</a:t>
            </a:r>
          </a:p>
        </p:txBody>
      </p:sp>
      <p:sp>
        <p:nvSpPr>
          <p:cNvPr id="2" name="CustomShape 3"/>
          <p:cNvSpPr/>
          <p:nvPr/>
        </p:nvSpPr>
        <p:spPr>
          <a:xfrm>
            <a:off x="457200" y="6245280"/>
            <a:ext cx="2133720" cy="476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CustomShape 4"/>
          <p:cNvSpPr/>
          <p:nvPr/>
        </p:nvSpPr>
        <p:spPr>
          <a:xfrm>
            <a:off x="3124080" y="6245280"/>
            <a:ext cx="2895840" cy="476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6552720" y="6245280"/>
            <a:ext cx="2132280" cy="474480"/>
          </a:xfrm>
          <a:prstGeom prst="rect">
            <a:avLst/>
          </a:prstGeom>
        </p:spPr>
        <p:txBody>
          <a:bodyPr lIns="90000" tIns="46800" rIns="90000" bIns="46800"/>
          <a:lstStyle/>
          <a:p>
            <a:pPr algn="r"/>
            <a:fld id="{0F705989-018E-4229-8E64-6E6D41DD6BBC}" type="slidenum">
              <a:rPr lang="en-US" sz="1400" i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Segoe UI"/>
              </a:rPr>
              <a:pPr algn="r"/>
              <a:t>‹#›</a:t>
            </a:fld>
            <a:endParaRPr lang="pl-PL" sz="1400" i="1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428427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</p:sldLayoutIdLst>
  <p:txStyles>
    <p:titleStyle/>
    <p:bodyStyle/>
    <p:otherStyle/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r>
              <a:rPr lang="pl-PL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tytułu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konspektu</a:t>
            </a:r>
          </a:p>
          <a:p>
            <a:pPr marL="342720" lvl="1" indent="-342720">
              <a:spcBef>
                <a:spcPts val="799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Drugi poziom konspektu</a:t>
            </a:r>
          </a:p>
          <a:p>
            <a:pPr marL="342720" lvl="2" indent="-342720">
              <a:spcBef>
                <a:spcPts val="799"/>
              </a:spcBef>
              <a:buClr>
                <a:srgbClr val="000000"/>
              </a:buClr>
              <a:buFont typeface="Times New Roman"/>
              <a:buChar char="•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Trzeci poziom konspektu</a:t>
            </a:r>
          </a:p>
          <a:p>
            <a:pPr marL="342720" lvl="3" indent="-342720">
              <a:spcBef>
                <a:spcPts val="799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Czwarty poziom konspektu</a:t>
            </a:r>
          </a:p>
          <a:p>
            <a:pPr marL="342720" lvl="4" indent="-342720">
              <a:spcBef>
                <a:spcPts val="799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Piąty poziom konspektu</a:t>
            </a:r>
          </a:p>
          <a:p>
            <a:pPr marL="342720" lvl="5" indent="-342720">
              <a:spcBef>
                <a:spcPts val="799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Szósty poziom konspektu</a:t>
            </a:r>
          </a:p>
          <a:p>
            <a:pPr marL="342720" lvl="6" indent="-342720">
              <a:spcBef>
                <a:spcPts val="799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Siódmy poziom konspektu</a:t>
            </a:r>
          </a:p>
        </p:txBody>
      </p:sp>
      <p:sp>
        <p:nvSpPr>
          <p:cNvPr id="2" name="CustomShape 3"/>
          <p:cNvSpPr/>
          <p:nvPr/>
        </p:nvSpPr>
        <p:spPr>
          <a:xfrm>
            <a:off x="457200" y="6245280"/>
            <a:ext cx="2133720" cy="476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CustomShape 4"/>
          <p:cNvSpPr/>
          <p:nvPr/>
        </p:nvSpPr>
        <p:spPr>
          <a:xfrm>
            <a:off x="3124080" y="6245280"/>
            <a:ext cx="2895840" cy="476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6552720" y="6245280"/>
            <a:ext cx="2132280" cy="474480"/>
          </a:xfrm>
          <a:prstGeom prst="rect">
            <a:avLst/>
          </a:prstGeom>
        </p:spPr>
        <p:txBody>
          <a:bodyPr lIns="90000" tIns="46800" rIns="90000" bIns="46800"/>
          <a:lstStyle/>
          <a:p>
            <a:pPr algn="r"/>
            <a:fld id="{0F705989-018E-4229-8E64-6E6D41DD6BBC}" type="slidenum">
              <a:rPr lang="en-US" sz="1400" i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Segoe UI"/>
              </a:rPr>
              <a:pPr algn="r"/>
              <a:t>‹#›</a:t>
            </a:fld>
            <a:endParaRPr lang="pl-PL" sz="1400" i="1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683747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  <p:sldLayoutId id="2147483959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70960" cy="1141560"/>
          </a:xfrm>
          <a:prstGeom prst="rect">
            <a:avLst/>
          </a:prstGeom>
        </p:spPr>
        <p:txBody>
          <a:bodyPr lIns="95760" tIns="47880" rIns="95760" bIns="47880" anchor="ctr"/>
          <a:lstStyle/>
          <a:p>
            <a:pPr algn="ctr"/>
            <a:r>
              <a:rPr lang="pl-PL" sz="4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tytułu</a:t>
            </a: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0960" cy="4113360"/>
          </a:xfrm>
          <a:prstGeom prst="rect">
            <a:avLst/>
          </a:prstGeom>
        </p:spPr>
        <p:txBody>
          <a:bodyPr lIns="95760" tIns="47880" rIns="95760" bIns="47880">
            <a:normAutofit/>
          </a:bodyPr>
          <a:lstStyle/>
          <a:p>
            <a:pPr marL="342720" indent="-342720">
              <a:spcBef>
                <a:spcPts val="825"/>
              </a:spcBef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konspektu</a:t>
            </a:r>
          </a:p>
          <a:p>
            <a:pPr marL="342720" lvl="1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Drugi poziom konspektu</a:t>
            </a:r>
          </a:p>
          <a:p>
            <a:pPr marL="342720" lvl="2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•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Trzeci poziom konspektu</a:t>
            </a:r>
          </a:p>
          <a:p>
            <a:pPr marL="342720" lvl="3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Czwarty poziom konspektu</a:t>
            </a:r>
          </a:p>
          <a:p>
            <a:pPr marL="342720" lvl="4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Piąty poziom konspektu</a:t>
            </a:r>
          </a:p>
          <a:p>
            <a:pPr marL="342720" lvl="5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Szósty poziom konspektu</a:t>
            </a:r>
          </a:p>
          <a:p>
            <a:pPr marL="342720" lvl="6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Siódmy poziom konspektu</a:t>
            </a:r>
          </a:p>
        </p:txBody>
      </p:sp>
      <p:sp>
        <p:nvSpPr>
          <p:cNvPr id="84" name="CustomShape 3"/>
          <p:cNvSpPr/>
          <p:nvPr/>
        </p:nvSpPr>
        <p:spPr>
          <a:xfrm>
            <a:off x="685800" y="6248520"/>
            <a:ext cx="19051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" name="CustomShape 4"/>
          <p:cNvSpPr/>
          <p:nvPr/>
        </p:nvSpPr>
        <p:spPr>
          <a:xfrm>
            <a:off x="3124080" y="6248520"/>
            <a:ext cx="289584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PlaceHolder 5"/>
          <p:cNvSpPr>
            <a:spLocks noGrp="1"/>
          </p:cNvSpPr>
          <p:nvPr>
            <p:ph type="sldNum"/>
          </p:nvPr>
        </p:nvSpPr>
        <p:spPr>
          <a:xfrm>
            <a:off x="6553080" y="6248160"/>
            <a:ext cx="1903680" cy="455400"/>
          </a:xfrm>
          <a:prstGeom prst="rect">
            <a:avLst/>
          </a:prstGeom>
        </p:spPr>
        <p:txBody>
          <a:bodyPr lIns="95760" tIns="47880" rIns="95760" bIns="47880"/>
          <a:lstStyle/>
          <a:p>
            <a:pPr algn="r">
              <a:lnSpc>
                <a:spcPct val="100000"/>
              </a:lnSpc>
            </a:pPr>
            <a:fld id="{352C500F-62E3-4F18-8A59-99044275F717}" type="slidenum">
              <a:rPr lang="en-US" sz="15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‹#›</a:t>
            </a:fld>
            <a:endParaRPr lang="pl-PL" sz="1500" b="0" i="1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eorgi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70960" cy="1141560"/>
          </a:xfrm>
          <a:prstGeom prst="rect">
            <a:avLst/>
          </a:prstGeom>
        </p:spPr>
        <p:txBody>
          <a:bodyPr lIns="95760" tIns="47880" rIns="95760" bIns="47880" anchor="ctr"/>
          <a:lstStyle/>
          <a:p>
            <a:pPr algn="ctr"/>
            <a:r>
              <a:rPr lang="pl-PL" sz="4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tytułu</a:t>
            </a: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0960" cy="4113360"/>
          </a:xfrm>
          <a:prstGeom prst="rect">
            <a:avLst/>
          </a:prstGeom>
        </p:spPr>
        <p:txBody>
          <a:bodyPr lIns="95760" tIns="47880" rIns="95760" bIns="47880">
            <a:normAutofit/>
          </a:bodyPr>
          <a:lstStyle/>
          <a:p>
            <a:pPr marL="342720" indent="-342720">
              <a:spcBef>
                <a:spcPts val="825"/>
              </a:spcBef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konspektu</a:t>
            </a:r>
          </a:p>
          <a:p>
            <a:pPr marL="342720" lvl="1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Drugi poziom konspektu</a:t>
            </a:r>
          </a:p>
          <a:p>
            <a:pPr marL="342720" lvl="2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•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Trzeci poziom konspektu</a:t>
            </a:r>
          </a:p>
          <a:p>
            <a:pPr marL="342720" lvl="3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Czwarty poziom konspektu</a:t>
            </a:r>
          </a:p>
          <a:p>
            <a:pPr marL="342720" lvl="4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Piąty poziom konspektu</a:t>
            </a:r>
          </a:p>
          <a:p>
            <a:pPr marL="342720" lvl="5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Szósty poziom konspektu</a:t>
            </a:r>
          </a:p>
          <a:p>
            <a:pPr marL="342720" lvl="6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Siódmy poziom konspektu</a:t>
            </a:r>
          </a:p>
        </p:txBody>
      </p:sp>
      <p:sp>
        <p:nvSpPr>
          <p:cNvPr id="125" name="CustomShape 3"/>
          <p:cNvSpPr/>
          <p:nvPr/>
        </p:nvSpPr>
        <p:spPr>
          <a:xfrm>
            <a:off x="685800" y="6248520"/>
            <a:ext cx="19051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6" name="CustomShape 4"/>
          <p:cNvSpPr/>
          <p:nvPr/>
        </p:nvSpPr>
        <p:spPr>
          <a:xfrm>
            <a:off x="3124080" y="6248520"/>
            <a:ext cx="289584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7" name="PlaceHolder 5"/>
          <p:cNvSpPr>
            <a:spLocks noGrp="1"/>
          </p:cNvSpPr>
          <p:nvPr>
            <p:ph type="sldNum"/>
          </p:nvPr>
        </p:nvSpPr>
        <p:spPr>
          <a:xfrm>
            <a:off x="6553080" y="6248160"/>
            <a:ext cx="1903680" cy="455400"/>
          </a:xfrm>
          <a:prstGeom prst="rect">
            <a:avLst/>
          </a:prstGeom>
        </p:spPr>
        <p:txBody>
          <a:bodyPr lIns="95760" tIns="47880" rIns="95760" bIns="47880"/>
          <a:lstStyle/>
          <a:p>
            <a:pPr algn="r">
              <a:lnSpc>
                <a:spcPct val="100000"/>
              </a:lnSpc>
            </a:pPr>
            <a:fld id="{1B29F1F7-5762-40C6-A4A3-47822FF99043}" type="slidenum">
              <a:rPr lang="en-US" sz="15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‹#›</a:t>
            </a:fld>
            <a:endParaRPr lang="pl-PL" sz="1500" b="0" i="1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eorgi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/>
    <p:bodyStyle/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70960" cy="1141560"/>
          </a:xfrm>
          <a:prstGeom prst="rect">
            <a:avLst/>
          </a:prstGeom>
        </p:spPr>
        <p:txBody>
          <a:bodyPr lIns="95760" tIns="47880" rIns="95760" bIns="47880" anchor="ctr"/>
          <a:lstStyle/>
          <a:p>
            <a:pPr algn="ctr"/>
            <a:r>
              <a:rPr lang="pl-PL" sz="4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tytułu</a:t>
            </a:r>
          </a:p>
        </p:txBody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0960" cy="4113360"/>
          </a:xfrm>
          <a:prstGeom prst="rect">
            <a:avLst/>
          </a:prstGeom>
        </p:spPr>
        <p:txBody>
          <a:bodyPr lIns="95760" tIns="47880" rIns="95760" bIns="47880">
            <a:normAutofit/>
          </a:bodyPr>
          <a:lstStyle/>
          <a:p>
            <a:pPr marL="342720" indent="-342720">
              <a:spcBef>
                <a:spcPts val="825"/>
              </a:spcBef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konspektu</a:t>
            </a:r>
          </a:p>
          <a:p>
            <a:pPr marL="342720" lvl="1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Drugi poziom konspektu</a:t>
            </a:r>
          </a:p>
          <a:p>
            <a:pPr marL="342720" lvl="2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•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Trzeci poziom konspektu</a:t>
            </a:r>
          </a:p>
          <a:p>
            <a:pPr marL="342720" lvl="3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Czwarty poziom konspektu</a:t>
            </a:r>
          </a:p>
          <a:p>
            <a:pPr marL="342720" lvl="4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Piąty poziom konspektu</a:t>
            </a:r>
          </a:p>
          <a:p>
            <a:pPr marL="342720" lvl="5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Szósty poziom konspektu</a:t>
            </a:r>
          </a:p>
          <a:p>
            <a:pPr marL="342720" lvl="6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Siódmy poziom konspektu</a:t>
            </a:r>
          </a:p>
        </p:txBody>
      </p:sp>
      <p:sp>
        <p:nvSpPr>
          <p:cNvPr id="166" name="CustomShape 3"/>
          <p:cNvSpPr/>
          <p:nvPr/>
        </p:nvSpPr>
        <p:spPr>
          <a:xfrm>
            <a:off x="685800" y="6248520"/>
            <a:ext cx="19051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7" name="CustomShape 4"/>
          <p:cNvSpPr/>
          <p:nvPr/>
        </p:nvSpPr>
        <p:spPr>
          <a:xfrm>
            <a:off x="3124080" y="6248520"/>
            <a:ext cx="289584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8" name="PlaceHolder 5"/>
          <p:cNvSpPr>
            <a:spLocks noGrp="1"/>
          </p:cNvSpPr>
          <p:nvPr>
            <p:ph type="sldNum"/>
          </p:nvPr>
        </p:nvSpPr>
        <p:spPr>
          <a:xfrm>
            <a:off x="6553080" y="6248160"/>
            <a:ext cx="1903680" cy="455400"/>
          </a:xfrm>
          <a:prstGeom prst="rect">
            <a:avLst/>
          </a:prstGeom>
        </p:spPr>
        <p:txBody>
          <a:bodyPr lIns="95760" tIns="47880" rIns="95760" bIns="47880"/>
          <a:lstStyle/>
          <a:p>
            <a:pPr algn="r">
              <a:lnSpc>
                <a:spcPct val="100000"/>
              </a:lnSpc>
            </a:pPr>
            <a:fld id="{70E04D64-BC79-4240-AE1E-B68238ADCE1C}" type="slidenum">
              <a:rPr lang="en-US" sz="15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‹#›</a:t>
            </a:fld>
            <a:endParaRPr lang="pl-PL" sz="1500" b="0" i="1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eorgi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/>
    <p:bodyStyle/>
    <p:otherStyle/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70960" cy="1141560"/>
          </a:xfrm>
          <a:prstGeom prst="rect">
            <a:avLst/>
          </a:prstGeom>
        </p:spPr>
        <p:txBody>
          <a:bodyPr lIns="95760" tIns="47880" rIns="95760" bIns="47880" anchor="ctr"/>
          <a:lstStyle/>
          <a:p>
            <a:pPr algn="ctr"/>
            <a:r>
              <a:rPr lang="pl-PL" sz="4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tytułu</a:t>
            </a:r>
          </a:p>
        </p:txBody>
      </p:sp>
      <p:sp>
        <p:nvSpPr>
          <p:cNvPr id="206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0960" cy="4113360"/>
          </a:xfrm>
          <a:prstGeom prst="rect">
            <a:avLst/>
          </a:prstGeom>
        </p:spPr>
        <p:txBody>
          <a:bodyPr lIns="95760" tIns="47880" rIns="95760" bIns="47880">
            <a:normAutofit/>
          </a:bodyPr>
          <a:lstStyle/>
          <a:p>
            <a:pPr marL="342720" indent="-342720">
              <a:spcBef>
                <a:spcPts val="825"/>
              </a:spcBef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konspektu</a:t>
            </a:r>
          </a:p>
          <a:p>
            <a:pPr marL="342720" lvl="1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Drugi poziom konspektu</a:t>
            </a:r>
          </a:p>
          <a:p>
            <a:pPr marL="342720" lvl="2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•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Trzeci poziom konspektu</a:t>
            </a:r>
          </a:p>
          <a:p>
            <a:pPr marL="342720" lvl="3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Czwarty poziom konspektu</a:t>
            </a:r>
          </a:p>
          <a:p>
            <a:pPr marL="342720" lvl="4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Piąty poziom konspektu</a:t>
            </a:r>
          </a:p>
          <a:p>
            <a:pPr marL="342720" lvl="5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Szósty poziom konspektu</a:t>
            </a:r>
          </a:p>
          <a:p>
            <a:pPr marL="342720" lvl="6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Siódmy poziom konspektu</a:t>
            </a:r>
          </a:p>
        </p:txBody>
      </p:sp>
      <p:sp>
        <p:nvSpPr>
          <p:cNvPr id="207" name="CustomShape 3"/>
          <p:cNvSpPr/>
          <p:nvPr/>
        </p:nvSpPr>
        <p:spPr>
          <a:xfrm>
            <a:off x="685800" y="6248520"/>
            <a:ext cx="19051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8" name="CustomShape 4"/>
          <p:cNvSpPr/>
          <p:nvPr/>
        </p:nvSpPr>
        <p:spPr>
          <a:xfrm>
            <a:off x="3124080" y="6248520"/>
            <a:ext cx="289584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9" name="PlaceHolder 5"/>
          <p:cNvSpPr>
            <a:spLocks noGrp="1"/>
          </p:cNvSpPr>
          <p:nvPr>
            <p:ph type="sldNum"/>
          </p:nvPr>
        </p:nvSpPr>
        <p:spPr>
          <a:xfrm>
            <a:off x="6553080" y="6248160"/>
            <a:ext cx="1903680" cy="455400"/>
          </a:xfrm>
          <a:prstGeom prst="rect">
            <a:avLst/>
          </a:prstGeom>
        </p:spPr>
        <p:txBody>
          <a:bodyPr lIns="95760" tIns="47880" rIns="95760" bIns="47880"/>
          <a:lstStyle/>
          <a:p>
            <a:pPr algn="r">
              <a:lnSpc>
                <a:spcPct val="100000"/>
              </a:lnSpc>
            </a:pPr>
            <a:fld id="{83EFFD34-8416-4171-B048-A2E65576D196}" type="slidenum">
              <a:rPr lang="en-US" sz="15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‹#›</a:t>
            </a:fld>
            <a:endParaRPr lang="pl-PL" sz="1500" b="0" i="1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eorgi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/>
    <p:bodyStyle/>
    <p:otherStyle/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70960" cy="1141560"/>
          </a:xfrm>
          <a:prstGeom prst="rect">
            <a:avLst/>
          </a:prstGeom>
        </p:spPr>
        <p:txBody>
          <a:bodyPr lIns="95760" tIns="47880" rIns="95760" bIns="47880" anchor="ctr"/>
          <a:lstStyle/>
          <a:p>
            <a:pPr algn="ctr"/>
            <a:r>
              <a:rPr lang="pl-PL" sz="4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tytułu</a:t>
            </a:r>
          </a:p>
        </p:txBody>
      </p:sp>
      <p:sp>
        <p:nvSpPr>
          <p:cNvPr id="247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0960" cy="4113360"/>
          </a:xfrm>
          <a:prstGeom prst="rect">
            <a:avLst/>
          </a:prstGeom>
        </p:spPr>
        <p:txBody>
          <a:bodyPr lIns="95760" tIns="47880" rIns="95760" bIns="47880">
            <a:normAutofit/>
          </a:bodyPr>
          <a:lstStyle/>
          <a:p>
            <a:pPr marL="342720" indent="-342720">
              <a:spcBef>
                <a:spcPts val="825"/>
              </a:spcBef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konspektu</a:t>
            </a:r>
          </a:p>
          <a:p>
            <a:pPr marL="342720" lvl="1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Drugi poziom konspektu</a:t>
            </a:r>
          </a:p>
          <a:p>
            <a:pPr marL="342720" lvl="2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•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Trzeci poziom konspektu</a:t>
            </a:r>
          </a:p>
          <a:p>
            <a:pPr marL="342720" lvl="3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Czwarty poziom konspektu</a:t>
            </a:r>
          </a:p>
          <a:p>
            <a:pPr marL="342720" lvl="4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Piąty poziom konspektu</a:t>
            </a:r>
          </a:p>
          <a:p>
            <a:pPr marL="342720" lvl="5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Szósty poziom konspektu</a:t>
            </a:r>
          </a:p>
          <a:p>
            <a:pPr marL="342720" lvl="6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Siódmy poziom konspektu</a:t>
            </a:r>
          </a:p>
        </p:txBody>
      </p:sp>
      <p:sp>
        <p:nvSpPr>
          <p:cNvPr id="248" name="CustomShape 3"/>
          <p:cNvSpPr/>
          <p:nvPr/>
        </p:nvSpPr>
        <p:spPr>
          <a:xfrm>
            <a:off x="685800" y="6248520"/>
            <a:ext cx="19051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9" name="CustomShape 4"/>
          <p:cNvSpPr/>
          <p:nvPr/>
        </p:nvSpPr>
        <p:spPr>
          <a:xfrm>
            <a:off x="3124080" y="6248520"/>
            <a:ext cx="289584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0" name="PlaceHolder 5"/>
          <p:cNvSpPr>
            <a:spLocks noGrp="1"/>
          </p:cNvSpPr>
          <p:nvPr>
            <p:ph type="sldNum"/>
          </p:nvPr>
        </p:nvSpPr>
        <p:spPr>
          <a:xfrm>
            <a:off x="6553080" y="6248160"/>
            <a:ext cx="1903680" cy="455400"/>
          </a:xfrm>
          <a:prstGeom prst="rect">
            <a:avLst/>
          </a:prstGeom>
        </p:spPr>
        <p:txBody>
          <a:bodyPr lIns="95760" tIns="47880" rIns="95760" bIns="47880"/>
          <a:lstStyle/>
          <a:p>
            <a:pPr algn="r">
              <a:lnSpc>
                <a:spcPct val="100000"/>
              </a:lnSpc>
            </a:pPr>
            <a:fld id="{9C1C622D-A3C7-4871-BE91-476A9822618D}" type="slidenum">
              <a:rPr lang="en-US" sz="15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‹#›</a:t>
            </a:fld>
            <a:endParaRPr lang="pl-PL" sz="1500" b="0" i="1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eorgi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/>
    <p:bodyStyle/>
    <p:otherStyle/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70960" cy="1141560"/>
          </a:xfrm>
          <a:prstGeom prst="rect">
            <a:avLst/>
          </a:prstGeom>
        </p:spPr>
        <p:txBody>
          <a:bodyPr lIns="95760" tIns="47880" rIns="95760" bIns="47880" anchor="ctr"/>
          <a:lstStyle/>
          <a:p>
            <a:pPr algn="ctr"/>
            <a:r>
              <a:rPr lang="pl-PL" sz="4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tytułu</a:t>
            </a:r>
          </a:p>
        </p:txBody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0960" cy="4113360"/>
          </a:xfrm>
          <a:prstGeom prst="rect">
            <a:avLst/>
          </a:prstGeom>
        </p:spPr>
        <p:txBody>
          <a:bodyPr lIns="95760" tIns="47880" rIns="95760" bIns="47880">
            <a:normAutofit/>
          </a:bodyPr>
          <a:lstStyle/>
          <a:p>
            <a:pPr marL="342720" indent="-342720">
              <a:spcBef>
                <a:spcPts val="825"/>
              </a:spcBef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konspektu</a:t>
            </a:r>
          </a:p>
          <a:p>
            <a:pPr marL="342720" lvl="1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Drugi poziom konspektu</a:t>
            </a:r>
          </a:p>
          <a:p>
            <a:pPr marL="342720" lvl="2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•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Trzeci poziom konspektu</a:t>
            </a:r>
          </a:p>
          <a:p>
            <a:pPr marL="342720" lvl="3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Czwarty poziom konspektu</a:t>
            </a:r>
          </a:p>
          <a:p>
            <a:pPr marL="342720" lvl="4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Piąty poziom konspektu</a:t>
            </a:r>
          </a:p>
          <a:p>
            <a:pPr marL="342720" lvl="5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Szósty poziom konspektu</a:t>
            </a:r>
          </a:p>
          <a:p>
            <a:pPr marL="342720" lvl="6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Siódmy poziom konspektu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685800" y="6248520"/>
            <a:ext cx="19051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0" name="CustomShape 4"/>
          <p:cNvSpPr/>
          <p:nvPr/>
        </p:nvSpPr>
        <p:spPr>
          <a:xfrm>
            <a:off x="3124080" y="6248520"/>
            <a:ext cx="289584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1" name="PlaceHolder 5"/>
          <p:cNvSpPr>
            <a:spLocks noGrp="1"/>
          </p:cNvSpPr>
          <p:nvPr>
            <p:ph type="sldNum"/>
          </p:nvPr>
        </p:nvSpPr>
        <p:spPr>
          <a:xfrm>
            <a:off x="6553080" y="6248160"/>
            <a:ext cx="1903680" cy="455400"/>
          </a:xfrm>
          <a:prstGeom prst="rect">
            <a:avLst/>
          </a:prstGeom>
        </p:spPr>
        <p:txBody>
          <a:bodyPr lIns="95760" tIns="47880" rIns="95760" bIns="47880"/>
          <a:lstStyle/>
          <a:p>
            <a:pPr algn="r">
              <a:lnSpc>
                <a:spcPct val="100000"/>
              </a:lnSpc>
            </a:pPr>
            <a:fld id="{BE6683B3-45BE-444A-8875-DD4D74B24E8B}" type="slidenum">
              <a:rPr lang="en-US" sz="15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‹#›</a:t>
            </a:fld>
            <a:endParaRPr lang="pl-PL" sz="1500" b="0" i="1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eorgi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/>
    <p:bodyStyle/>
    <p:otherStyle/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70960" cy="1141560"/>
          </a:xfrm>
          <a:prstGeom prst="rect">
            <a:avLst/>
          </a:prstGeom>
        </p:spPr>
        <p:txBody>
          <a:bodyPr lIns="95760" tIns="47880" rIns="95760" bIns="47880" anchor="ctr"/>
          <a:lstStyle/>
          <a:p>
            <a:pPr algn="ctr"/>
            <a:r>
              <a:rPr lang="pl-PL" sz="4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tytułu</a:t>
            </a:r>
          </a:p>
        </p:txBody>
      </p:sp>
      <p:sp>
        <p:nvSpPr>
          <p:cNvPr id="329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0960" cy="4113360"/>
          </a:xfrm>
          <a:prstGeom prst="rect">
            <a:avLst/>
          </a:prstGeom>
        </p:spPr>
        <p:txBody>
          <a:bodyPr lIns="95760" tIns="47880" rIns="95760" bIns="47880">
            <a:normAutofit/>
          </a:bodyPr>
          <a:lstStyle/>
          <a:p>
            <a:pPr marL="342720" indent="-342720">
              <a:spcBef>
                <a:spcPts val="825"/>
              </a:spcBef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konspektu</a:t>
            </a:r>
          </a:p>
          <a:p>
            <a:pPr marL="342720" lvl="1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Drugi poziom konspektu</a:t>
            </a:r>
          </a:p>
          <a:p>
            <a:pPr marL="342720" lvl="2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•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Trzeci poziom konspektu</a:t>
            </a:r>
          </a:p>
          <a:p>
            <a:pPr marL="342720" lvl="3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Czwarty poziom konspektu</a:t>
            </a:r>
          </a:p>
          <a:p>
            <a:pPr marL="342720" lvl="4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Piąty poziom konspektu</a:t>
            </a:r>
          </a:p>
          <a:p>
            <a:pPr marL="342720" lvl="5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Szósty poziom konspektu</a:t>
            </a:r>
          </a:p>
          <a:p>
            <a:pPr marL="342720" lvl="6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Siódmy poziom konspektu</a:t>
            </a:r>
          </a:p>
        </p:txBody>
      </p:sp>
      <p:sp>
        <p:nvSpPr>
          <p:cNvPr id="330" name="CustomShape 3"/>
          <p:cNvSpPr/>
          <p:nvPr/>
        </p:nvSpPr>
        <p:spPr>
          <a:xfrm>
            <a:off x="685800" y="6248520"/>
            <a:ext cx="19051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1" name="CustomShape 4"/>
          <p:cNvSpPr/>
          <p:nvPr/>
        </p:nvSpPr>
        <p:spPr>
          <a:xfrm>
            <a:off x="3124080" y="6248520"/>
            <a:ext cx="289584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2" name="PlaceHolder 5"/>
          <p:cNvSpPr>
            <a:spLocks noGrp="1"/>
          </p:cNvSpPr>
          <p:nvPr>
            <p:ph type="sldNum"/>
          </p:nvPr>
        </p:nvSpPr>
        <p:spPr>
          <a:xfrm>
            <a:off x="6553080" y="6248160"/>
            <a:ext cx="1903680" cy="455400"/>
          </a:xfrm>
          <a:prstGeom prst="rect">
            <a:avLst/>
          </a:prstGeom>
        </p:spPr>
        <p:txBody>
          <a:bodyPr lIns="95760" tIns="47880" rIns="95760" bIns="47880"/>
          <a:lstStyle/>
          <a:p>
            <a:pPr algn="r">
              <a:lnSpc>
                <a:spcPct val="100000"/>
              </a:lnSpc>
            </a:pPr>
            <a:fld id="{9691DC07-D907-4571-B3E9-AFC67C2F9D9D}" type="slidenum">
              <a:rPr lang="en-US" sz="15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‹#›</a:t>
            </a:fld>
            <a:endParaRPr lang="pl-PL" sz="1500" b="0" i="1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eorgi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.jpeg"/><Relationship Id="rId5" Type="http://schemas.openxmlformats.org/officeDocument/2006/relationships/image" Target="../media/image3.png"/><Relationship Id="rId4" Type="http://schemas.openxmlformats.org/officeDocument/2006/relationships/oleObject" Target="../embeddings/oleObject5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8.jpg"/><Relationship Id="rId5" Type="http://schemas.openxmlformats.org/officeDocument/2006/relationships/image" Target="../media/image3.png"/><Relationship Id="rId4" Type="http://schemas.openxmlformats.org/officeDocument/2006/relationships/oleObject" Target="../embeddings/oleObject6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65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9.jpg"/><Relationship Id="rId5" Type="http://schemas.openxmlformats.org/officeDocument/2006/relationships/image" Target="../media/image3.png"/><Relationship Id="rId4" Type="http://schemas.openxmlformats.org/officeDocument/2006/relationships/oleObject" Target="../embeddings/oleObject7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69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0.jpg"/><Relationship Id="rId5" Type="http://schemas.openxmlformats.org/officeDocument/2006/relationships/image" Target="../media/image3.png"/><Relationship Id="rId4" Type="http://schemas.openxmlformats.org/officeDocument/2006/relationships/oleObject" Target="../embeddings/oleObject8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1.jpg"/><Relationship Id="rId5" Type="http://schemas.openxmlformats.org/officeDocument/2006/relationships/image" Target="../media/image3.png"/><Relationship Id="rId4" Type="http://schemas.openxmlformats.org/officeDocument/2006/relationships/oleObject" Target="../embeddings/oleObject9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2.jpg"/><Relationship Id="rId5" Type="http://schemas.openxmlformats.org/officeDocument/2006/relationships/image" Target="../media/image3.png"/><Relationship Id="rId4" Type="http://schemas.openxmlformats.org/officeDocument/2006/relationships/oleObject" Target="../embeddings/oleObject10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5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3.jpg"/><Relationship Id="rId5" Type="http://schemas.openxmlformats.org/officeDocument/2006/relationships/image" Target="../media/image3.png"/><Relationship Id="rId4" Type="http://schemas.openxmlformats.org/officeDocument/2006/relationships/oleObject" Target="../embeddings/oleObject11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5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4.jpg"/><Relationship Id="rId5" Type="http://schemas.openxmlformats.org/officeDocument/2006/relationships/image" Target="../media/image3.png"/><Relationship Id="rId4" Type="http://schemas.openxmlformats.org/officeDocument/2006/relationships/oleObject" Target="../embeddings/oleObject12.bin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5.jpg"/><Relationship Id="rId5" Type="http://schemas.openxmlformats.org/officeDocument/2006/relationships/image" Target="../media/image3.png"/><Relationship Id="rId4" Type="http://schemas.openxmlformats.org/officeDocument/2006/relationships/oleObject" Target="../embeddings/oleObject13.bin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6.jpeg"/><Relationship Id="rId5" Type="http://schemas.openxmlformats.org/officeDocument/2006/relationships/image" Target="../media/image3.png"/><Relationship Id="rId4" Type="http://schemas.openxmlformats.org/officeDocument/2006/relationships/oleObject" Target="../embeddings/oleObject14.bin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93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7.jpg"/><Relationship Id="rId5" Type="http://schemas.openxmlformats.org/officeDocument/2006/relationships/image" Target="../media/image3.png"/><Relationship Id="rId4" Type="http://schemas.openxmlformats.org/officeDocument/2006/relationships/oleObject" Target="../embeddings/oleObject15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0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8.jpg"/><Relationship Id="rId5" Type="http://schemas.openxmlformats.org/officeDocument/2006/relationships/image" Target="../media/image3.png"/><Relationship Id="rId4" Type="http://schemas.openxmlformats.org/officeDocument/2006/relationships/oleObject" Target="../embeddings/oleObject16.bin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29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9.jpeg"/><Relationship Id="rId5" Type="http://schemas.openxmlformats.org/officeDocument/2006/relationships/image" Target="../media/image3.png"/><Relationship Id="rId4" Type="http://schemas.openxmlformats.org/officeDocument/2006/relationships/oleObject" Target="../embeddings/oleObject17.bin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17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20.jpg"/><Relationship Id="rId5" Type="http://schemas.openxmlformats.org/officeDocument/2006/relationships/image" Target="../media/image3.png"/><Relationship Id="rId4" Type="http://schemas.openxmlformats.org/officeDocument/2006/relationships/oleObject" Target="../embeddings/oleObject18.bin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4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21.jpeg"/><Relationship Id="rId5" Type="http://schemas.openxmlformats.org/officeDocument/2006/relationships/image" Target="../media/image3.png"/><Relationship Id="rId4" Type="http://schemas.openxmlformats.org/officeDocument/2006/relationships/oleObject" Target="../embeddings/oleObject19.bin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53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22.jpg"/><Relationship Id="rId5" Type="http://schemas.openxmlformats.org/officeDocument/2006/relationships/image" Target="../media/image3.png"/><Relationship Id="rId4" Type="http://schemas.openxmlformats.org/officeDocument/2006/relationships/oleObject" Target="../embeddings/oleObject20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jpg"/><Relationship Id="rId5" Type="http://schemas.openxmlformats.org/officeDocument/2006/relationships/image" Target="../media/image3.png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181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23.jpg"/><Relationship Id="rId5" Type="http://schemas.openxmlformats.org/officeDocument/2006/relationships/image" Target="../media/image3.png"/><Relationship Id="rId4" Type="http://schemas.openxmlformats.org/officeDocument/2006/relationships/oleObject" Target="../embeddings/oleObject21.bin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8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181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24.jpg"/><Relationship Id="rId5" Type="http://schemas.openxmlformats.org/officeDocument/2006/relationships/image" Target="../media/image3.png"/><Relationship Id="rId4" Type="http://schemas.openxmlformats.org/officeDocument/2006/relationships/oleObject" Target="../embeddings/oleObject22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181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25.jpg"/><Relationship Id="rId5" Type="http://schemas.openxmlformats.org/officeDocument/2006/relationships/image" Target="../media/image3.png"/><Relationship Id="rId4" Type="http://schemas.openxmlformats.org/officeDocument/2006/relationships/oleObject" Target="../embeddings/oleObject23.bin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26.jpg"/><Relationship Id="rId5" Type="http://schemas.openxmlformats.org/officeDocument/2006/relationships/image" Target="../media/image3.png"/><Relationship Id="rId4" Type="http://schemas.openxmlformats.org/officeDocument/2006/relationships/oleObject" Target="../embeddings/oleObject24.bin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27.jpeg"/><Relationship Id="rId5" Type="http://schemas.openxmlformats.org/officeDocument/2006/relationships/image" Target="../media/image3.png"/><Relationship Id="rId4" Type="http://schemas.openxmlformats.org/officeDocument/2006/relationships/oleObject" Target="../embeddings/oleObject25.bin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.jpg"/><Relationship Id="rId5" Type="http://schemas.openxmlformats.org/officeDocument/2006/relationships/image" Target="../media/image3.png"/><Relationship Id="rId4" Type="http://schemas.openxmlformats.org/officeDocument/2006/relationships/oleObject" Target="../embeddings/oleObject3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.jpg"/><Relationship Id="rId5" Type="http://schemas.openxmlformats.org/officeDocument/2006/relationships/image" Target="../media/image3.png"/><Relationship Id="rId4" Type="http://schemas.openxmlformats.org/officeDocument/2006/relationships/oleObject" Target="../embeddings/oleObject4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CustomShape 1"/>
          <p:cNvSpPr/>
          <p:nvPr/>
        </p:nvSpPr>
        <p:spPr>
          <a:xfrm>
            <a:off x="762120" y="1904760"/>
            <a:ext cx="7772400" cy="15242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5760" tIns="47880" rIns="95760" bIns="47880" anchor="ctr"/>
          <a:lstStyle/>
          <a:p>
            <a:pPr algn="ctr">
              <a:lnSpc>
                <a:spcPct val="100000"/>
              </a:lnSpc>
            </a:pP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r>
              <a:rPr lang="pl-PL" sz="4000" b="1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ea typeface="ＭＳ Ｐゴシック"/>
              </a:rPr>
              <a:t>Zamki </a:t>
            </a:r>
            <a:r>
              <a:rPr lang="pl-PL" sz="40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ea typeface="ＭＳ Ｐゴシック"/>
              </a:rPr>
              <a:t>Polski</a:t>
            </a:r>
            <a:br>
              <a:rPr lang="pl-PL" sz="40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ea typeface="ＭＳ Ｐゴシック"/>
              </a:rPr>
            </a:b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endParaRPr lang="pl-PL" sz="4000" b="0" i="1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eorgia"/>
            </a:endParaRPr>
          </a:p>
        </p:txBody>
      </p:sp>
      <p:sp>
        <p:nvSpPr>
          <p:cNvPr id="541" name="CustomShape 2"/>
          <p:cNvSpPr/>
          <p:nvPr/>
        </p:nvSpPr>
        <p:spPr>
          <a:xfrm>
            <a:off x="1338120" y="1219320"/>
            <a:ext cx="6400800" cy="838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5760" tIns="47880" rIns="95760" bIns="47880"/>
          <a:lstStyle/>
          <a:p>
            <a:pPr algn="ctr">
              <a:lnSpc>
                <a:spcPct val="100000"/>
              </a:lnSpc>
              <a:spcBef>
                <a:spcPts val="825"/>
              </a:spcBef>
            </a:pPr>
            <a:r>
              <a:rPr lang="pl-PL" sz="3300" b="0" i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ＭＳ Ｐゴシック"/>
              </a:rPr>
              <a:t> </a:t>
            </a:r>
            <a:r>
              <a:rPr lang="pl-PL" sz="3300" b="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ＭＳ Ｐゴシック"/>
              </a:rPr>
              <a:t>fundacja </a:t>
            </a:r>
            <a:r>
              <a:rPr lang="pl-PL" sz="3300" b="0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ＭＳ Ｐゴシック"/>
              </a:rPr>
              <a:t>ingenium</a:t>
            </a:r>
            <a:endParaRPr lang="pl-PL" sz="3300" b="0" i="1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eorgia"/>
            </a:endParaRPr>
          </a:p>
          <a:p>
            <a:pPr algn="ctr">
              <a:lnSpc>
                <a:spcPct val="100000"/>
              </a:lnSpc>
              <a:spcBef>
                <a:spcPts val="825"/>
              </a:spcBef>
            </a:pPr>
            <a:endParaRPr lang="pl-PL" sz="3300" b="0" i="1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eorgia"/>
            </a:endParaRPr>
          </a:p>
        </p:txBody>
      </p:sp>
      <p:pic>
        <p:nvPicPr>
          <p:cNvPr id="542" name="Obraz 54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140968"/>
            <a:ext cx="4392488" cy="2928325"/>
          </a:xfrm>
          <a:prstGeom prst="rect">
            <a:avLst/>
          </a:prstGeom>
          <a:ln>
            <a:noFill/>
          </a:ln>
        </p:spPr>
      </p:pic>
      <p:pic>
        <p:nvPicPr>
          <p:cNvPr id="543" name="Obraz 542"/>
          <p:cNvPicPr/>
          <p:nvPr/>
        </p:nvPicPr>
        <p:blipFill>
          <a:blip r:embed="rId4"/>
          <a:stretch/>
        </p:blipFill>
        <p:spPr>
          <a:xfrm>
            <a:off x="525600" y="380880"/>
            <a:ext cx="1684080" cy="1689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7" name="Object 1"/>
          <p:cNvGraphicFramePr/>
          <p:nvPr/>
        </p:nvGraphicFramePr>
        <p:xfrm>
          <a:off x="3809880" y="3100320"/>
          <a:ext cx="1524240" cy="1524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57" r:id="rId4" imgW="0" imgH="0" progId="">
                  <p:embed/>
                </p:oleObj>
              </mc:Choice>
              <mc:Fallback>
                <p:oleObj r:id="rId4" imgW="0" imgH="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/>
                    </p:blipFill>
                    <p:spPr>
                      <a:xfrm>
                        <a:off x="3809880" y="3100320"/>
                        <a:ext cx="1524240" cy="152424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49" name="Obraz 54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99" y="476673"/>
            <a:ext cx="8027218" cy="597666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331485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23528" y="1882567"/>
            <a:ext cx="86409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0" b="1" dirty="0" smtClean="0">
                <a:solidFill>
                  <a:srgbClr val="FF0000"/>
                </a:solidFill>
              </a:rPr>
              <a:t>        Będzin </a:t>
            </a:r>
          </a:p>
          <a:p>
            <a:r>
              <a:rPr lang="pl-PL" sz="8000" b="1" dirty="0" smtClean="0">
                <a:solidFill>
                  <a:srgbClr val="FF0000"/>
                </a:solidFill>
              </a:rPr>
              <a:t>Zamek Królewski</a:t>
            </a:r>
            <a:endParaRPr lang="pl-PL" sz="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27963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7" name="Object 1"/>
          <p:cNvGraphicFramePr/>
          <p:nvPr/>
        </p:nvGraphicFramePr>
        <p:xfrm>
          <a:off x="3809880" y="3100320"/>
          <a:ext cx="1524240" cy="1524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19" r:id="rId4" imgW="0" imgH="0" progId="">
                  <p:embed/>
                </p:oleObj>
              </mc:Choice>
              <mc:Fallback>
                <p:oleObj r:id="rId4" imgW="0" imgH="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/>
                    </p:blipFill>
                    <p:spPr>
                      <a:xfrm>
                        <a:off x="3809880" y="3100320"/>
                        <a:ext cx="1524240" cy="152424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49" name="Obraz 548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56" y="188640"/>
            <a:ext cx="6891088" cy="640871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844463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1882567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0" b="1" dirty="0" smtClean="0">
                <a:solidFill>
                  <a:srgbClr val="FF0000"/>
                </a:solidFill>
              </a:rPr>
              <a:t>        </a:t>
            </a:r>
            <a:r>
              <a:rPr lang="pl-PL" sz="8000" b="1" dirty="0" smtClean="0">
                <a:solidFill>
                  <a:srgbClr val="FF0000"/>
                </a:solidFill>
              </a:rPr>
              <a:t>Legnica</a:t>
            </a:r>
            <a:endParaRPr lang="pl-PL" sz="8000" b="1" dirty="0" smtClean="0">
              <a:solidFill>
                <a:srgbClr val="FF0000"/>
              </a:solidFill>
            </a:endParaRPr>
          </a:p>
          <a:p>
            <a:r>
              <a:rPr lang="pl-PL" sz="8000" b="1" dirty="0" smtClean="0">
                <a:solidFill>
                  <a:srgbClr val="FF0000"/>
                </a:solidFill>
              </a:rPr>
              <a:t>Zamek </a:t>
            </a:r>
            <a:r>
              <a:rPr lang="pl-PL" sz="8000" b="1" dirty="0" smtClean="0">
                <a:solidFill>
                  <a:srgbClr val="FF0000"/>
                </a:solidFill>
              </a:rPr>
              <a:t>Piastowski</a:t>
            </a:r>
            <a:endParaRPr lang="pl-PL" sz="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79562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7" name="Object 1"/>
          <p:cNvGraphicFramePr/>
          <p:nvPr/>
        </p:nvGraphicFramePr>
        <p:xfrm>
          <a:off x="3809880" y="3100320"/>
          <a:ext cx="1524240" cy="1524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77" r:id="rId4" imgW="0" imgH="0" progId="">
                  <p:embed/>
                </p:oleObj>
              </mc:Choice>
              <mc:Fallback>
                <p:oleObj r:id="rId4" imgW="0" imgH="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/>
                    </p:blipFill>
                    <p:spPr>
                      <a:xfrm>
                        <a:off x="3809880" y="3100320"/>
                        <a:ext cx="1524240" cy="152424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49" name="Obraz 548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20688"/>
            <a:ext cx="8496944" cy="566462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917160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259632" y="1556792"/>
            <a:ext cx="727280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0" b="1" dirty="0" smtClean="0">
                <a:solidFill>
                  <a:srgbClr val="FF0000"/>
                </a:solidFill>
              </a:rPr>
              <a:t> Podzamcze        </a:t>
            </a:r>
          </a:p>
          <a:p>
            <a:r>
              <a:rPr lang="pl-PL" sz="8000" b="1" dirty="0" smtClean="0">
                <a:solidFill>
                  <a:srgbClr val="FF0000"/>
                </a:solidFill>
              </a:rPr>
              <a:t>      Zamek   Ogrodzieniec     </a:t>
            </a:r>
            <a:endParaRPr lang="pl-PL" sz="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99231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7" name="Object 1"/>
          <p:cNvGraphicFramePr/>
          <p:nvPr/>
        </p:nvGraphicFramePr>
        <p:xfrm>
          <a:off x="3809880" y="3100320"/>
          <a:ext cx="1524240" cy="1524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48" r:id="rId4" imgW="0" imgH="0" progId="">
                  <p:embed/>
                </p:oleObj>
              </mc:Choice>
              <mc:Fallback>
                <p:oleObj r:id="rId4" imgW="0" imgH="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/>
                    </p:blipFill>
                    <p:spPr>
                      <a:xfrm>
                        <a:off x="3809880" y="3100320"/>
                        <a:ext cx="1524240" cy="152424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49" name="Obraz 548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39588"/>
            <a:ext cx="8568952" cy="586973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108390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725730" y="1882567"/>
            <a:ext cx="831076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0" b="1" dirty="0" smtClean="0">
                <a:solidFill>
                  <a:srgbClr val="FF0000"/>
                </a:solidFill>
              </a:rPr>
              <a:t>      Niedzica </a:t>
            </a:r>
          </a:p>
          <a:p>
            <a:r>
              <a:rPr lang="pl-PL" sz="8000" b="1" dirty="0" smtClean="0">
                <a:solidFill>
                  <a:srgbClr val="FF0000"/>
                </a:solidFill>
              </a:rPr>
              <a:t>Zamek </a:t>
            </a:r>
            <a:r>
              <a:rPr lang="pl-PL" sz="8000" b="1" dirty="0">
                <a:solidFill>
                  <a:srgbClr val="FF0000"/>
                </a:solidFill>
              </a:rPr>
              <a:t>Dunajec</a:t>
            </a:r>
          </a:p>
        </p:txBody>
      </p:sp>
    </p:spTree>
    <p:extLst>
      <p:ext uri="{BB962C8B-B14F-4D97-AF65-F5344CB8AC3E}">
        <p14:creationId xmlns:p14="http://schemas.microsoft.com/office/powerpoint/2010/main" val="51000271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7" name="Object 1"/>
          <p:cNvGraphicFramePr/>
          <p:nvPr/>
        </p:nvGraphicFramePr>
        <p:xfrm>
          <a:off x="3809880" y="3100320"/>
          <a:ext cx="1524240" cy="1524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2" r:id="rId4" imgW="0" imgH="0" progId="">
                  <p:embed/>
                </p:oleObj>
              </mc:Choice>
              <mc:Fallback>
                <p:oleObj r:id="rId4" imgW="0" imgH="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/>
                    </p:blipFill>
                    <p:spPr>
                      <a:xfrm>
                        <a:off x="3809880" y="3100320"/>
                        <a:ext cx="1524240" cy="152424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49" name="Obraz 548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12" y="439588"/>
            <a:ext cx="8166583" cy="586973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029736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043608" y="2060848"/>
            <a:ext cx="756084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0" b="1" dirty="0" smtClean="0">
                <a:solidFill>
                  <a:srgbClr val="FF0000"/>
                </a:solidFill>
              </a:rPr>
              <a:t>      </a:t>
            </a:r>
            <a:r>
              <a:rPr lang="pl-PL" sz="8000" b="1" dirty="0">
                <a:solidFill>
                  <a:srgbClr val="FF0000"/>
                </a:solidFill>
              </a:rPr>
              <a:t>Sucha     Zamek Czocha </a:t>
            </a:r>
            <a:r>
              <a:rPr lang="pl-PL" sz="8000" b="1" dirty="0" smtClean="0">
                <a:solidFill>
                  <a:srgbClr val="FF0000"/>
                </a:solidFill>
              </a:rPr>
              <a:t>    </a:t>
            </a:r>
            <a:endParaRPr lang="pl-PL" sz="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5402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95536" y="908720"/>
            <a:ext cx="849694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0" b="1" dirty="0" smtClean="0">
                <a:solidFill>
                  <a:srgbClr val="FF0000"/>
                </a:solidFill>
              </a:rPr>
              <a:t>  </a:t>
            </a:r>
          </a:p>
          <a:p>
            <a:r>
              <a:rPr lang="pl-PL" sz="8000" b="1" dirty="0" smtClean="0">
                <a:solidFill>
                  <a:srgbClr val="FF0000"/>
                </a:solidFill>
              </a:rPr>
              <a:t>    Zamki Polski</a:t>
            </a:r>
            <a:r>
              <a:rPr lang="pl-PL" sz="8000" b="1" dirty="0">
                <a:solidFill>
                  <a:srgbClr val="FF0000"/>
                </a:solidFill>
              </a:rPr>
              <a:t/>
            </a:r>
            <a:br>
              <a:rPr lang="pl-PL" sz="8000" b="1" dirty="0">
                <a:solidFill>
                  <a:srgbClr val="FF0000"/>
                </a:solidFill>
              </a:rPr>
            </a:br>
            <a:r>
              <a:rPr lang="pl-PL" sz="8000" b="1" dirty="0">
                <a:solidFill>
                  <a:srgbClr val="FF0000"/>
                </a:solidFill>
              </a:rPr>
              <a:t/>
            </a:r>
            <a:br>
              <a:rPr lang="pl-PL" sz="8000" b="1" dirty="0">
                <a:solidFill>
                  <a:srgbClr val="FF0000"/>
                </a:solidFill>
              </a:rPr>
            </a:br>
            <a:endParaRPr lang="pl-PL" sz="8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7" name="Object 1"/>
          <p:cNvGraphicFramePr/>
          <p:nvPr/>
        </p:nvGraphicFramePr>
        <p:xfrm>
          <a:off x="3809880" y="3100320"/>
          <a:ext cx="1524240" cy="1524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96" r:id="rId4" imgW="0" imgH="0" progId="">
                  <p:embed/>
                </p:oleObj>
              </mc:Choice>
              <mc:Fallback>
                <p:oleObj r:id="rId4" imgW="0" imgH="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/>
                    </p:blipFill>
                    <p:spPr>
                      <a:xfrm>
                        <a:off x="3809880" y="3100320"/>
                        <a:ext cx="1524240" cy="152424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49" name="Obraz 548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8568952" cy="615893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450043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67544" y="1803588"/>
            <a:ext cx="86409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0" b="1" dirty="0" smtClean="0">
                <a:solidFill>
                  <a:srgbClr val="FF0000"/>
                </a:solidFill>
              </a:rPr>
              <a:t>       Malbork</a:t>
            </a:r>
          </a:p>
          <a:p>
            <a:r>
              <a:rPr lang="pl-PL" sz="8000" b="1" dirty="0" smtClean="0">
                <a:solidFill>
                  <a:srgbClr val="FF0000"/>
                </a:solidFill>
              </a:rPr>
              <a:t>Zamek Krzyżacki</a:t>
            </a:r>
          </a:p>
          <a:p>
            <a:r>
              <a:rPr lang="pl-PL" sz="8000" b="1" dirty="0" smtClean="0">
                <a:solidFill>
                  <a:srgbClr val="FF0000"/>
                </a:solidFill>
              </a:rPr>
              <a:t>    </a:t>
            </a:r>
            <a:endParaRPr lang="pl-PL" sz="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28900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7" name="Object 1"/>
          <p:cNvGraphicFramePr/>
          <p:nvPr/>
        </p:nvGraphicFramePr>
        <p:xfrm>
          <a:off x="3809880" y="3100320"/>
          <a:ext cx="1524240" cy="1524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80" r:id="rId4" imgW="0" imgH="0" progId="">
                  <p:embed/>
                </p:oleObj>
              </mc:Choice>
              <mc:Fallback>
                <p:oleObj r:id="rId4" imgW="0" imgH="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/>
                    </p:blipFill>
                    <p:spPr>
                      <a:xfrm>
                        <a:off x="3809880" y="3100320"/>
                        <a:ext cx="1524240" cy="152424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49" name="Obraz 548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52" y="476672"/>
            <a:ext cx="8148904" cy="585702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077535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7" name="Object 1"/>
          <p:cNvGraphicFramePr/>
          <p:nvPr/>
        </p:nvGraphicFramePr>
        <p:xfrm>
          <a:off x="3809880" y="3100320"/>
          <a:ext cx="1524240" cy="1524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04" r:id="rId4" imgW="0" imgH="0" progId="">
                  <p:embed/>
                </p:oleObj>
              </mc:Choice>
              <mc:Fallback>
                <p:oleObj r:id="rId4" imgW="0" imgH="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/>
                    </p:blipFill>
                    <p:spPr>
                      <a:xfrm>
                        <a:off x="3809880" y="3100320"/>
                        <a:ext cx="1524240" cy="152424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49" name="Obraz 548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476672"/>
            <a:ext cx="8280919" cy="585702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975827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67544" y="1803588"/>
            <a:ext cx="86409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0" b="1" dirty="0" smtClean="0">
                <a:solidFill>
                  <a:srgbClr val="FF0000"/>
                </a:solidFill>
              </a:rPr>
              <a:t> Golub Dobrzyń       Zamek Krzyżacki</a:t>
            </a:r>
          </a:p>
          <a:p>
            <a:r>
              <a:rPr lang="pl-PL" sz="8000" b="1" dirty="0" smtClean="0">
                <a:solidFill>
                  <a:srgbClr val="FF0000"/>
                </a:solidFill>
              </a:rPr>
              <a:t>    </a:t>
            </a:r>
            <a:endParaRPr lang="pl-PL" sz="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07388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7" name="Object 1"/>
          <p:cNvGraphicFramePr/>
          <p:nvPr/>
        </p:nvGraphicFramePr>
        <p:xfrm>
          <a:off x="3809880" y="3100320"/>
          <a:ext cx="1524240" cy="1524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11" r:id="rId4" imgW="0" imgH="0" progId="">
                  <p:embed/>
                </p:oleObj>
              </mc:Choice>
              <mc:Fallback>
                <p:oleObj r:id="rId4" imgW="0" imgH="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/>
                    </p:blipFill>
                    <p:spPr>
                      <a:xfrm>
                        <a:off x="3809880" y="3100320"/>
                        <a:ext cx="1524240" cy="152424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49" name="Obraz 548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97" y="976916"/>
            <a:ext cx="8607183" cy="490035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432429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23528" y="1803588"/>
            <a:ext cx="849694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0" b="1" dirty="0" smtClean="0">
                <a:solidFill>
                  <a:srgbClr val="FF0000"/>
                </a:solidFill>
              </a:rPr>
              <a:t>       Świdwin</a:t>
            </a:r>
          </a:p>
          <a:p>
            <a:r>
              <a:rPr lang="pl-PL" sz="8000" b="1" dirty="0" smtClean="0">
                <a:solidFill>
                  <a:srgbClr val="FF0000"/>
                </a:solidFill>
              </a:rPr>
              <a:t>Zamek </a:t>
            </a:r>
            <a:r>
              <a:rPr lang="pl-PL" sz="8000" b="1" dirty="0" err="1" smtClean="0">
                <a:solidFill>
                  <a:srgbClr val="FF0000"/>
                </a:solidFill>
              </a:rPr>
              <a:t>Joanitów</a:t>
            </a:r>
            <a:endParaRPr lang="pl-PL" sz="8000" b="1" dirty="0" smtClean="0">
              <a:solidFill>
                <a:srgbClr val="FF0000"/>
              </a:solidFill>
            </a:endParaRPr>
          </a:p>
          <a:p>
            <a:r>
              <a:rPr lang="pl-PL" sz="8000" b="1" dirty="0" smtClean="0">
                <a:solidFill>
                  <a:srgbClr val="FF0000"/>
                </a:solidFill>
              </a:rPr>
              <a:t>    </a:t>
            </a:r>
            <a:endParaRPr lang="pl-PL" sz="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41521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7" name="Object 1"/>
          <p:cNvGraphicFramePr/>
          <p:nvPr/>
        </p:nvGraphicFramePr>
        <p:xfrm>
          <a:off x="3809880" y="3100320"/>
          <a:ext cx="1524240" cy="1524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81" r:id="rId4" imgW="0" imgH="0" progId="">
                  <p:embed/>
                </p:oleObj>
              </mc:Choice>
              <mc:Fallback>
                <p:oleObj r:id="rId4" imgW="0" imgH="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/>
                    </p:blipFill>
                    <p:spPr>
                      <a:xfrm>
                        <a:off x="3809880" y="3100320"/>
                        <a:ext cx="1524240" cy="152424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49" name="Obraz 54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80695"/>
            <a:ext cx="8136903" cy="542460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014659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67544" y="1292562"/>
            <a:ext cx="810039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0" b="1" dirty="0" smtClean="0">
                <a:solidFill>
                  <a:srgbClr val="FF0000"/>
                </a:solidFill>
              </a:rPr>
              <a:t>      Kwidzyń</a:t>
            </a:r>
          </a:p>
          <a:p>
            <a:r>
              <a:rPr lang="pl-PL" sz="8000" b="1" dirty="0" smtClean="0">
                <a:solidFill>
                  <a:srgbClr val="FF0000"/>
                </a:solidFill>
              </a:rPr>
              <a:t> Zamek Kapituły  </a:t>
            </a:r>
          </a:p>
          <a:p>
            <a:r>
              <a:rPr lang="pl-PL" sz="8000" b="1" dirty="0" smtClean="0">
                <a:solidFill>
                  <a:srgbClr val="FF0000"/>
                </a:solidFill>
              </a:rPr>
              <a:t>   Pomezańskiej    </a:t>
            </a:r>
            <a:endParaRPr lang="pl-PL" sz="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42626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7" name="Object 1"/>
          <p:cNvGraphicFramePr/>
          <p:nvPr/>
        </p:nvGraphicFramePr>
        <p:xfrm>
          <a:off x="3809880" y="3100320"/>
          <a:ext cx="1524240" cy="1524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24" r:id="rId4" imgW="0" imgH="0" progId="">
                  <p:embed/>
                </p:oleObj>
              </mc:Choice>
              <mc:Fallback>
                <p:oleObj r:id="rId4" imgW="0" imgH="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/>
                    </p:blipFill>
                    <p:spPr>
                      <a:xfrm>
                        <a:off x="3809880" y="3100320"/>
                        <a:ext cx="1524240" cy="152424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49" name="Obraz 548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66" y="764704"/>
            <a:ext cx="7452669" cy="532333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044111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03742" y="1954575"/>
            <a:ext cx="84969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0" b="1" dirty="0" smtClean="0">
                <a:solidFill>
                  <a:srgbClr val="FF0000"/>
                </a:solidFill>
              </a:rPr>
              <a:t>      Warszawa </a:t>
            </a:r>
            <a:r>
              <a:rPr lang="pl-PL" sz="8000" b="1" dirty="0">
                <a:solidFill>
                  <a:srgbClr val="FF0000"/>
                </a:solidFill>
              </a:rPr>
              <a:t>Zamek Królewski</a:t>
            </a:r>
          </a:p>
        </p:txBody>
      </p:sp>
    </p:spTree>
    <p:extLst>
      <p:ext uri="{BB962C8B-B14F-4D97-AF65-F5344CB8AC3E}">
        <p14:creationId xmlns:p14="http://schemas.microsoft.com/office/powerpoint/2010/main" val="188714678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67544" y="1292562"/>
            <a:ext cx="810039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0" b="1" dirty="0" smtClean="0">
                <a:solidFill>
                  <a:srgbClr val="FF0000"/>
                </a:solidFill>
              </a:rPr>
              <a:t>    </a:t>
            </a:r>
            <a:r>
              <a:rPr lang="pl-PL" sz="8000" b="1" dirty="0" err="1" smtClean="0">
                <a:solidFill>
                  <a:srgbClr val="FF0000"/>
                </a:solidFill>
              </a:rPr>
              <a:t>Sołuszowa</a:t>
            </a:r>
            <a:endParaRPr lang="pl-PL" sz="8000" b="1" dirty="0" smtClean="0">
              <a:solidFill>
                <a:srgbClr val="FF0000"/>
              </a:solidFill>
            </a:endParaRPr>
          </a:p>
          <a:p>
            <a:r>
              <a:rPr lang="pl-PL" sz="8000" b="1" dirty="0" smtClean="0">
                <a:solidFill>
                  <a:srgbClr val="FF0000"/>
                </a:solidFill>
              </a:rPr>
              <a:t>        Zamek Pieskowa Skała</a:t>
            </a:r>
            <a:endParaRPr lang="pl-PL" sz="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27786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7" name="Object 1"/>
          <p:cNvGraphicFramePr/>
          <p:nvPr/>
        </p:nvGraphicFramePr>
        <p:xfrm>
          <a:off x="3809880" y="3100320"/>
          <a:ext cx="1524240" cy="1524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47" r:id="rId4" imgW="0" imgH="0" progId="">
                  <p:embed/>
                </p:oleObj>
              </mc:Choice>
              <mc:Fallback>
                <p:oleObj r:id="rId4" imgW="0" imgH="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/>
                    </p:blipFill>
                    <p:spPr>
                      <a:xfrm>
                        <a:off x="3809880" y="3100320"/>
                        <a:ext cx="1524240" cy="152424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49" name="Obraz 548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304" y="332656"/>
            <a:ext cx="5775407" cy="619268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98681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04056" y="1882567"/>
            <a:ext cx="81003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0" b="1" dirty="0" smtClean="0">
                <a:solidFill>
                  <a:srgbClr val="FF0000"/>
                </a:solidFill>
              </a:rPr>
              <a:t>     Krasiczyn</a:t>
            </a:r>
          </a:p>
          <a:p>
            <a:r>
              <a:rPr lang="pl-PL" sz="8000" b="1" dirty="0" smtClean="0">
                <a:solidFill>
                  <a:srgbClr val="FF0000"/>
                </a:solidFill>
              </a:rPr>
              <a:t>        Zamek</a:t>
            </a:r>
            <a:endParaRPr lang="pl-PL" sz="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70942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7" name="Object 1"/>
          <p:cNvGraphicFramePr/>
          <p:nvPr/>
        </p:nvGraphicFramePr>
        <p:xfrm>
          <a:off x="3809880" y="3100320"/>
          <a:ext cx="1524240" cy="1524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91" r:id="rId4" imgW="0" imgH="0" progId="">
                  <p:embed/>
                </p:oleObj>
              </mc:Choice>
              <mc:Fallback>
                <p:oleObj r:id="rId4" imgW="0" imgH="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/>
                    </p:blipFill>
                    <p:spPr>
                      <a:xfrm>
                        <a:off x="3809880" y="3100320"/>
                        <a:ext cx="1524240" cy="152424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49" name="Obraz 548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29363"/>
            <a:ext cx="7992888" cy="574329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273702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95536" y="1292562"/>
            <a:ext cx="86409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0" b="1" dirty="0" smtClean="0">
                <a:solidFill>
                  <a:srgbClr val="FF0000"/>
                </a:solidFill>
              </a:rPr>
              <a:t>        Kórnik</a:t>
            </a:r>
          </a:p>
          <a:p>
            <a:r>
              <a:rPr lang="pl-PL" sz="8000" b="1" dirty="0" smtClean="0">
                <a:solidFill>
                  <a:srgbClr val="FF0000"/>
                </a:solidFill>
              </a:rPr>
              <a:t>        Zamek </a:t>
            </a:r>
          </a:p>
          <a:p>
            <a:r>
              <a:rPr lang="pl-PL" sz="8000" b="1" dirty="0" smtClean="0">
                <a:solidFill>
                  <a:srgbClr val="FF0000"/>
                </a:solidFill>
              </a:rPr>
              <a:t>    Działyńskich</a:t>
            </a:r>
            <a:endParaRPr lang="pl-PL" sz="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21039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7" name="Object 1"/>
          <p:cNvGraphicFramePr/>
          <p:nvPr/>
        </p:nvGraphicFramePr>
        <p:xfrm>
          <a:off x="3809880" y="3100320"/>
          <a:ext cx="1524240" cy="1524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68" r:id="rId4" imgW="0" imgH="0" progId="">
                  <p:embed/>
                </p:oleObj>
              </mc:Choice>
              <mc:Fallback>
                <p:oleObj r:id="rId4" imgW="0" imgH="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/>
                    </p:blipFill>
                    <p:spPr>
                      <a:xfrm>
                        <a:off x="3809880" y="3100320"/>
                        <a:ext cx="1524240" cy="152424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49" name="Obraz 548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16693"/>
            <a:ext cx="7848872" cy="536862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302541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95536" y="1292562"/>
            <a:ext cx="86409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0" b="1" dirty="0" smtClean="0">
                <a:solidFill>
                  <a:srgbClr val="FF0000"/>
                </a:solidFill>
              </a:rPr>
              <a:t>        Łańcut</a:t>
            </a:r>
          </a:p>
          <a:p>
            <a:r>
              <a:rPr lang="pl-PL" sz="8000" b="1" dirty="0" smtClean="0">
                <a:solidFill>
                  <a:srgbClr val="FF0000"/>
                </a:solidFill>
              </a:rPr>
              <a:t>Zamek Potockich</a:t>
            </a:r>
          </a:p>
          <a:p>
            <a:r>
              <a:rPr lang="pl-PL" sz="8000" b="1" dirty="0" smtClean="0">
                <a:solidFill>
                  <a:srgbClr val="FF0000"/>
                </a:solidFill>
              </a:rPr>
              <a:t> i Lubomirskich</a:t>
            </a:r>
            <a:endParaRPr lang="pl-PL" sz="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5129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7" name="Object 1"/>
          <p:cNvGraphicFramePr/>
          <p:nvPr/>
        </p:nvGraphicFramePr>
        <p:xfrm>
          <a:off x="3809880" y="3100320"/>
          <a:ext cx="1524240" cy="1524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37" r:id="rId4" imgW="0" imgH="0" progId="">
                  <p:embed/>
                </p:oleObj>
              </mc:Choice>
              <mc:Fallback>
                <p:oleObj r:id="rId4" imgW="0" imgH="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/>
                    </p:blipFill>
                    <p:spPr>
                      <a:xfrm>
                        <a:off x="3809880" y="3100320"/>
                        <a:ext cx="1524240" cy="152424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49" name="Obraz 54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52736"/>
            <a:ext cx="8568952" cy="47820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514675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1292562"/>
            <a:ext cx="903649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0" b="1" dirty="0" smtClean="0">
                <a:solidFill>
                  <a:srgbClr val="FF0000"/>
                </a:solidFill>
              </a:rPr>
              <a:t>          Książ</a:t>
            </a:r>
          </a:p>
          <a:p>
            <a:r>
              <a:rPr lang="pl-PL" sz="8000" b="1" dirty="0" smtClean="0">
                <a:solidFill>
                  <a:srgbClr val="FF0000"/>
                </a:solidFill>
              </a:rPr>
              <a:t>         Zamek   </a:t>
            </a:r>
          </a:p>
          <a:p>
            <a:r>
              <a:rPr lang="pl-PL" sz="8000" b="1" dirty="0" smtClean="0">
                <a:solidFill>
                  <a:srgbClr val="FF0000"/>
                </a:solidFill>
              </a:rPr>
              <a:t>    </a:t>
            </a:r>
            <a:r>
              <a:rPr lang="pl-PL" sz="8000" b="1" dirty="0" err="1" smtClean="0">
                <a:solidFill>
                  <a:srgbClr val="FF0000"/>
                </a:solidFill>
              </a:rPr>
              <a:t>Hochbergów</a:t>
            </a:r>
            <a:endParaRPr lang="pl-PL" sz="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10632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7" name="Object 1"/>
          <p:cNvGraphicFramePr/>
          <p:nvPr/>
        </p:nvGraphicFramePr>
        <p:xfrm>
          <a:off x="3809880" y="3100320"/>
          <a:ext cx="1524240" cy="1524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60" r:id="rId4" imgW="0" imgH="0" progId="">
                  <p:embed/>
                </p:oleObj>
              </mc:Choice>
              <mc:Fallback>
                <p:oleObj r:id="rId4" imgW="0" imgH="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/>
                    </p:blipFill>
                    <p:spPr>
                      <a:xfrm>
                        <a:off x="3809880" y="3100320"/>
                        <a:ext cx="1524240" cy="152424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49" name="Obraz 548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" y="344481"/>
            <a:ext cx="8066856" cy="605014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656755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7" name="Object 1"/>
          <p:cNvGraphicFramePr/>
          <p:nvPr/>
        </p:nvGraphicFramePr>
        <p:xfrm>
          <a:off x="3809880" y="3100320"/>
          <a:ext cx="1524240" cy="1524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35" r:id="rId4" imgW="0" imgH="0" progId="">
                  <p:embed/>
                </p:oleObj>
              </mc:Choice>
              <mc:Fallback>
                <p:oleObj r:id="rId4" imgW="0" imgH="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/>
                    </p:blipFill>
                    <p:spPr>
                      <a:xfrm>
                        <a:off x="3809880" y="3100320"/>
                        <a:ext cx="1524240" cy="152424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49" name="Obraz 548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48680"/>
            <a:ext cx="8568952" cy="571263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649750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03742" y="1954575"/>
            <a:ext cx="849694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0" b="1" dirty="0" smtClean="0">
                <a:solidFill>
                  <a:srgbClr val="FF0000"/>
                </a:solidFill>
              </a:rPr>
              <a:t>       Poznań </a:t>
            </a:r>
            <a:r>
              <a:rPr lang="pl-PL" sz="8000" b="1" dirty="0">
                <a:solidFill>
                  <a:srgbClr val="FF0000"/>
                </a:solidFill>
              </a:rPr>
              <a:t>Zamek </a:t>
            </a:r>
            <a:r>
              <a:rPr lang="pl-PL" sz="8000" b="1" dirty="0" smtClean="0">
                <a:solidFill>
                  <a:srgbClr val="FF0000"/>
                </a:solidFill>
              </a:rPr>
              <a:t>Cesarski</a:t>
            </a:r>
          </a:p>
          <a:p>
            <a:r>
              <a:rPr lang="pl-PL" sz="8000" b="1" dirty="0" smtClean="0">
                <a:solidFill>
                  <a:srgbClr val="FF0000"/>
                </a:solidFill>
              </a:rPr>
              <a:t>    </a:t>
            </a:r>
            <a:endParaRPr lang="pl-PL" sz="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272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7" name="Object 1"/>
          <p:cNvGraphicFramePr/>
          <p:nvPr/>
        </p:nvGraphicFramePr>
        <p:xfrm>
          <a:off x="3809880" y="3100320"/>
          <a:ext cx="1524240" cy="1524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63" r:id="rId4" imgW="0" imgH="0" progId="">
                  <p:embed/>
                </p:oleObj>
              </mc:Choice>
              <mc:Fallback>
                <p:oleObj r:id="rId4" imgW="0" imgH="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/>
                    </p:blipFill>
                    <p:spPr>
                      <a:xfrm>
                        <a:off x="3809880" y="3100320"/>
                        <a:ext cx="1524240" cy="152424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49" name="Obraz 54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05" y="404664"/>
            <a:ext cx="7861405" cy="597666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602292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891386" y="1580594"/>
            <a:ext cx="821711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0" b="1" dirty="0" smtClean="0">
                <a:solidFill>
                  <a:srgbClr val="FF0000"/>
                </a:solidFill>
              </a:rPr>
              <a:t>     Szczecin     Zamek </a:t>
            </a:r>
            <a:r>
              <a:rPr lang="pl-PL" sz="8000" b="1" dirty="0" err="1" smtClean="0">
                <a:solidFill>
                  <a:srgbClr val="FF0000"/>
                </a:solidFill>
              </a:rPr>
              <a:t>Książat</a:t>
            </a:r>
            <a:r>
              <a:rPr lang="pl-PL" sz="8000" b="1" dirty="0" smtClean="0">
                <a:solidFill>
                  <a:srgbClr val="FF0000"/>
                </a:solidFill>
              </a:rPr>
              <a:t>  </a:t>
            </a:r>
          </a:p>
          <a:p>
            <a:r>
              <a:rPr lang="pl-PL" sz="8000" b="1" dirty="0" smtClean="0">
                <a:solidFill>
                  <a:srgbClr val="FF0000"/>
                </a:solidFill>
              </a:rPr>
              <a:t>   Pomorskich</a:t>
            </a:r>
          </a:p>
          <a:p>
            <a:r>
              <a:rPr lang="pl-PL" sz="8000" b="1" dirty="0" smtClean="0">
                <a:solidFill>
                  <a:srgbClr val="FF0000"/>
                </a:solidFill>
              </a:rPr>
              <a:t>    </a:t>
            </a:r>
            <a:endParaRPr lang="pl-PL" sz="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05003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7" name="Object 1"/>
          <p:cNvGraphicFramePr/>
          <p:nvPr/>
        </p:nvGraphicFramePr>
        <p:xfrm>
          <a:off x="3809880" y="3100320"/>
          <a:ext cx="1524240" cy="1524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87" r:id="rId4" imgW="0" imgH="0" progId="">
                  <p:embed/>
                </p:oleObj>
              </mc:Choice>
              <mc:Fallback>
                <p:oleObj r:id="rId4" imgW="0" imgH="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/>
                    </p:blipFill>
                    <p:spPr>
                      <a:xfrm>
                        <a:off x="3809880" y="3100320"/>
                        <a:ext cx="1524240" cy="152424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49" name="Obraz 548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05" y="444969"/>
            <a:ext cx="7861405" cy="589605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849955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7" name="Object 1"/>
          <p:cNvGraphicFramePr/>
          <p:nvPr/>
        </p:nvGraphicFramePr>
        <p:xfrm>
          <a:off x="3809880" y="3100320"/>
          <a:ext cx="1524240" cy="1524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11" r:id="rId4" imgW="0" imgH="0" progId="">
                  <p:embed/>
                </p:oleObj>
              </mc:Choice>
              <mc:Fallback>
                <p:oleObj r:id="rId4" imgW="0" imgH="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/>
                    </p:blipFill>
                    <p:spPr>
                      <a:xfrm>
                        <a:off x="3809880" y="3100320"/>
                        <a:ext cx="1524240" cy="152424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49" name="Obraz 54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05" y="772527"/>
            <a:ext cx="7861405" cy="524093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22480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891386" y="1580594"/>
            <a:ext cx="821711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0" b="1" dirty="0" smtClean="0">
                <a:solidFill>
                  <a:srgbClr val="FF0000"/>
                </a:solidFill>
              </a:rPr>
              <a:t>       Słupsk     Zamek </a:t>
            </a:r>
            <a:r>
              <a:rPr lang="pl-PL" sz="8000" b="1" dirty="0" err="1" smtClean="0">
                <a:solidFill>
                  <a:srgbClr val="FF0000"/>
                </a:solidFill>
              </a:rPr>
              <a:t>Książat</a:t>
            </a:r>
            <a:r>
              <a:rPr lang="pl-PL" sz="8000" b="1" dirty="0" smtClean="0">
                <a:solidFill>
                  <a:srgbClr val="FF0000"/>
                </a:solidFill>
              </a:rPr>
              <a:t>  </a:t>
            </a:r>
          </a:p>
          <a:p>
            <a:r>
              <a:rPr lang="pl-PL" sz="8000" b="1" dirty="0" smtClean="0">
                <a:solidFill>
                  <a:srgbClr val="FF0000"/>
                </a:solidFill>
              </a:rPr>
              <a:t>   Pomorskich</a:t>
            </a:r>
          </a:p>
          <a:p>
            <a:r>
              <a:rPr lang="pl-PL" sz="8000" b="1" dirty="0" smtClean="0">
                <a:solidFill>
                  <a:srgbClr val="FF0000"/>
                </a:solidFill>
              </a:rPr>
              <a:t>    </a:t>
            </a:r>
            <a:endParaRPr lang="pl-PL" sz="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45391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7" name="Object 1"/>
          <p:cNvGraphicFramePr/>
          <p:nvPr/>
        </p:nvGraphicFramePr>
        <p:xfrm>
          <a:off x="3809880" y="3100320"/>
          <a:ext cx="1524240" cy="1524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2" r:id="rId4" imgW="0" imgH="0" progId="">
                  <p:embed/>
                </p:oleObj>
              </mc:Choice>
              <mc:Fallback>
                <p:oleObj r:id="rId4" imgW="0" imgH="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/>
                    </p:blipFill>
                    <p:spPr>
                      <a:xfrm>
                        <a:off x="3809880" y="3100320"/>
                        <a:ext cx="1524240" cy="152424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49" name="Obraz 548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764704"/>
            <a:ext cx="8640960" cy="532333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78382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67544" y="1292562"/>
            <a:ext cx="810039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0" b="1" dirty="0" smtClean="0">
                <a:solidFill>
                  <a:srgbClr val="FF0000"/>
                </a:solidFill>
              </a:rPr>
              <a:t>         Wisła</a:t>
            </a:r>
          </a:p>
          <a:p>
            <a:r>
              <a:rPr lang="pl-PL" sz="8000" b="1" dirty="0" smtClean="0">
                <a:solidFill>
                  <a:srgbClr val="FF0000"/>
                </a:solidFill>
              </a:rPr>
              <a:t>        Zamek   </a:t>
            </a:r>
          </a:p>
          <a:p>
            <a:r>
              <a:rPr lang="pl-PL" sz="8000" b="1" dirty="0" smtClean="0">
                <a:solidFill>
                  <a:srgbClr val="FF0000"/>
                </a:solidFill>
              </a:rPr>
              <a:t>   prezydencki</a:t>
            </a:r>
          </a:p>
          <a:p>
            <a:r>
              <a:rPr lang="pl-PL" sz="8000" b="1" dirty="0" smtClean="0">
                <a:solidFill>
                  <a:srgbClr val="FF0000"/>
                </a:solidFill>
              </a:rPr>
              <a:t>    </a:t>
            </a:r>
            <a:endParaRPr lang="pl-PL" sz="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71310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7" name="Object 1"/>
          <p:cNvGraphicFramePr/>
          <p:nvPr/>
        </p:nvGraphicFramePr>
        <p:xfrm>
          <a:off x="3809880" y="3100320"/>
          <a:ext cx="1524240" cy="1524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35" r:id="rId4" imgW="0" imgH="0" progId="">
                  <p:embed/>
                </p:oleObj>
              </mc:Choice>
              <mc:Fallback>
                <p:oleObj r:id="rId4" imgW="0" imgH="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/>
                    </p:blipFill>
                    <p:spPr>
                      <a:xfrm>
                        <a:off x="3809880" y="3100320"/>
                        <a:ext cx="1524240" cy="152424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49" name="Obraz 54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55752"/>
            <a:ext cx="8568952" cy="481850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232487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TextShape 1"/>
          <p:cNvSpPr txBox="1"/>
          <p:nvPr/>
        </p:nvSpPr>
        <p:spPr>
          <a:xfrm>
            <a:off x="457200" y="274680"/>
            <a:ext cx="8228160" cy="114120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9" name="TextShape 2"/>
          <p:cNvSpPr txBox="1"/>
          <p:nvPr/>
        </p:nvSpPr>
        <p:spPr>
          <a:xfrm>
            <a:off x="457200" y="1600200"/>
            <a:ext cx="2649240" cy="215784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0" name="TextShape 3"/>
          <p:cNvSpPr txBox="1"/>
          <p:nvPr/>
        </p:nvSpPr>
        <p:spPr>
          <a:xfrm>
            <a:off x="3239280" y="1600200"/>
            <a:ext cx="2649240" cy="215784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1" name="TextShape 4"/>
          <p:cNvSpPr txBox="1"/>
          <p:nvPr/>
        </p:nvSpPr>
        <p:spPr>
          <a:xfrm>
            <a:off x="6021360" y="1600200"/>
            <a:ext cx="2649240" cy="215784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2" name="TextShape 5"/>
          <p:cNvSpPr txBox="1"/>
          <p:nvPr/>
        </p:nvSpPr>
        <p:spPr>
          <a:xfrm>
            <a:off x="6021360" y="3963600"/>
            <a:ext cx="2649240" cy="215784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3" name="TextShape 6"/>
          <p:cNvSpPr txBox="1"/>
          <p:nvPr/>
        </p:nvSpPr>
        <p:spPr>
          <a:xfrm>
            <a:off x="3239280" y="3963600"/>
            <a:ext cx="2649240" cy="215784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4" name="TextShape 7"/>
          <p:cNvSpPr txBox="1"/>
          <p:nvPr/>
        </p:nvSpPr>
        <p:spPr>
          <a:xfrm>
            <a:off x="457200" y="3963600"/>
            <a:ext cx="2649240" cy="215784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692696"/>
            <a:ext cx="5425109" cy="544212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7" name="Object 1"/>
          <p:cNvGraphicFramePr/>
          <p:nvPr/>
        </p:nvGraphicFramePr>
        <p:xfrm>
          <a:off x="3809880" y="3100320"/>
          <a:ext cx="1524240" cy="1524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50" r:id="rId4" imgW="0" imgH="0" progId="">
                  <p:embed/>
                </p:oleObj>
              </mc:Choice>
              <mc:Fallback>
                <p:oleObj r:id="rId4" imgW="0" imgH="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/>
                    </p:blipFill>
                    <p:spPr>
                      <a:xfrm>
                        <a:off x="3809880" y="3100320"/>
                        <a:ext cx="1524240" cy="152424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49" name="Obraz 548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85311"/>
            <a:ext cx="8568952" cy="323937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263221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03742" y="1954575"/>
            <a:ext cx="849694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0" b="1" dirty="0" smtClean="0">
                <a:solidFill>
                  <a:srgbClr val="FF0000"/>
                </a:solidFill>
              </a:rPr>
              <a:t>       Kraków </a:t>
            </a:r>
            <a:r>
              <a:rPr lang="pl-PL" sz="8000" b="1" dirty="0">
                <a:solidFill>
                  <a:srgbClr val="FF0000"/>
                </a:solidFill>
              </a:rPr>
              <a:t>Zamek </a:t>
            </a:r>
            <a:r>
              <a:rPr lang="pl-PL" sz="8000" b="1" dirty="0" smtClean="0">
                <a:solidFill>
                  <a:srgbClr val="FF0000"/>
                </a:solidFill>
              </a:rPr>
              <a:t>Królewski</a:t>
            </a:r>
          </a:p>
          <a:p>
            <a:r>
              <a:rPr lang="pl-PL" sz="8000" b="1" dirty="0" smtClean="0">
                <a:solidFill>
                  <a:srgbClr val="FF0000"/>
                </a:solidFill>
              </a:rPr>
              <a:t>    na Wawelu</a:t>
            </a:r>
            <a:endParaRPr lang="pl-PL" sz="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72420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7" name="Object 1"/>
          <p:cNvGraphicFramePr/>
          <p:nvPr/>
        </p:nvGraphicFramePr>
        <p:xfrm>
          <a:off x="3809880" y="3100320"/>
          <a:ext cx="1524240" cy="1524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20" r:id="rId4" imgW="0" imgH="0" progId="">
                  <p:embed/>
                </p:oleObj>
              </mc:Choice>
              <mc:Fallback>
                <p:oleObj r:id="rId4" imgW="0" imgH="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/>
                    </p:blipFill>
                    <p:spPr>
                      <a:xfrm>
                        <a:off x="3809880" y="3100320"/>
                        <a:ext cx="1524240" cy="152424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49" name="Obraz 548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79304"/>
            <a:ext cx="8352928" cy="557140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609454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7" name="Object 1"/>
          <p:cNvGraphicFramePr/>
          <p:nvPr/>
        </p:nvGraphicFramePr>
        <p:xfrm>
          <a:off x="3809880" y="3100320"/>
          <a:ext cx="1524240" cy="1524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74" r:id="rId4" imgW="0" imgH="0" progId="">
                  <p:embed/>
                </p:oleObj>
              </mc:Choice>
              <mc:Fallback>
                <p:oleObj r:id="rId4" imgW="0" imgH="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/>
                    </p:blipFill>
                    <p:spPr>
                      <a:xfrm>
                        <a:off x="3809880" y="3100320"/>
                        <a:ext cx="1524240" cy="152424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49" name="Obraz 548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39043"/>
            <a:ext cx="8568952" cy="493190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051521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03742" y="1954575"/>
            <a:ext cx="849694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0" b="1" dirty="0" smtClean="0">
                <a:solidFill>
                  <a:srgbClr val="FF0000"/>
                </a:solidFill>
              </a:rPr>
              <a:t>       Poznań </a:t>
            </a:r>
            <a:r>
              <a:rPr lang="pl-PL" sz="8000" b="1" dirty="0">
                <a:solidFill>
                  <a:srgbClr val="FF0000"/>
                </a:solidFill>
              </a:rPr>
              <a:t>Zamek </a:t>
            </a:r>
            <a:r>
              <a:rPr lang="pl-PL" sz="8000" b="1" dirty="0" smtClean="0">
                <a:solidFill>
                  <a:srgbClr val="FF0000"/>
                </a:solidFill>
              </a:rPr>
              <a:t>Królewski</a:t>
            </a:r>
          </a:p>
          <a:p>
            <a:r>
              <a:rPr lang="pl-PL" sz="8000" b="1" dirty="0" smtClean="0">
                <a:solidFill>
                  <a:srgbClr val="FF0000"/>
                </a:solidFill>
              </a:rPr>
              <a:t>    </a:t>
            </a:r>
            <a:endParaRPr lang="pl-PL" sz="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74588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2958</TotalTime>
  <Words>122</Words>
  <Application>Microsoft Office PowerPoint</Application>
  <PresentationFormat>Pokaz na ekranie (4:3)</PresentationFormat>
  <Paragraphs>54</Paragraphs>
  <Slides>49</Slides>
  <Notes>48</Notes>
  <HiddenSlides>0</HiddenSlides>
  <MMClips>0</MMClips>
  <ScaleCrop>false</ScaleCrop>
  <HeadingPairs>
    <vt:vector size="6" baseType="variant">
      <vt:variant>
        <vt:lpstr>Motyw</vt:lpstr>
      </vt:variant>
      <vt:variant>
        <vt:i4>23</vt:i4>
      </vt:variant>
      <vt:variant>
        <vt:lpstr>Osadzone serwery OLE</vt:lpstr>
      </vt:variant>
      <vt:variant>
        <vt:i4>0</vt:i4>
      </vt:variant>
      <vt:variant>
        <vt:lpstr>Tytuły slajdów</vt:lpstr>
      </vt:variant>
      <vt:variant>
        <vt:i4>49</vt:i4>
      </vt:variant>
    </vt:vector>
  </HeadingPairs>
  <TitlesOfParts>
    <vt:vector size="72" baseType="lpstr"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2_Office Theme</vt:lpstr>
      <vt:lpstr>1_Office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cookie</dc:title>
  <dc:creator>Gosia</dc:creator>
  <cp:lastModifiedBy>hp</cp:lastModifiedBy>
  <cp:revision>364</cp:revision>
  <cp:lastPrinted>2019-03-15T12:55:00Z</cp:lastPrinted>
  <dcterms:created xsi:type="dcterms:W3CDTF">2006-02-27T17:47:12Z</dcterms:created>
  <dcterms:modified xsi:type="dcterms:W3CDTF">2019-09-12T13:20:09Z</dcterms:modified>
  <dc:language>pl-PL</dc:language>
</cp:coreProperties>
</file>